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handoutMasterIdLst>
    <p:handoutMasterId r:id="rId11"/>
  </p:handoutMasterIdLst>
  <p:sldIdLst>
    <p:sldId id="293" r:id="rId3"/>
    <p:sldId id="262" r:id="rId4"/>
    <p:sldId id="309" r:id="rId5"/>
    <p:sldId id="538" r:id="rId6"/>
    <p:sldId id="335" r:id="rId7"/>
    <p:sldId id="536" r:id="rId8"/>
    <p:sldId id="543" r:id="rId9"/>
  </p:sldIdLst>
  <p:sldSz cx="12192000" cy="6858000"/>
  <p:notesSz cx="6858000" cy="9144000"/>
  <p:embeddedFontLst>
    <p:embeddedFont>
      <p:font typeface="Open Sans" pitchFamily="34" charset="0"/>
      <p:regular r:id="rId15"/>
      <p:bold r:id="rId16"/>
      <p:italic r:id="rId17"/>
      <p:boldItalic r:id="rId18"/>
    </p:embeddedFont>
    <p:embeddedFont>
      <p:font typeface="Archivo SemiBold" pitchFamily="2" charset="0"/>
      <p:bold r:id="rId19"/>
    </p:embeddedFont>
    <p:embeddedFont>
      <p:font typeface="Poppins" panose="00000500000000000000" charset="0"/>
      <p:regular r:id="rId20"/>
      <p:bold r:id="rId21"/>
      <p:italic r:id="rId22"/>
      <p:boldItalic r:id="rId23"/>
    </p:embeddedFont>
    <p:embeddedFont>
      <p:font typeface="Archivo" charset="0"/>
      <p:regular r:id="rId24"/>
      <p:bold r:id="rId25"/>
      <p:italic r:id="rId26"/>
      <p:boldItalic r:id="rId27"/>
    </p:embeddedFont>
    <p:embeddedFont>
      <p:font typeface="Calibri" panose="020F050202020403020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055" autoAdjust="0"/>
    <p:restoredTop sz="86993" autoAdjust="0"/>
  </p:normalViewPr>
  <p:slideViewPr>
    <p:cSldViewPr snapToGrid="0">
      <p:cViewPr>
        <p:scale>
          <a:sx n="75" d="100"/>
          <a:sy n="75" d="100"/>
        </p:scale>
        <p:origin x="2352" y="894"/>
      </p:cViewPr>
      <p:guideLst>
        <p:guide pos="652"/>
        <p:guide pos="6975"/>
        <p:guide orient="horz" pos="2168"/>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font" Target="fonts/font17.fntdata"/><Relationship Id="rId30" Type="http://schemas.openxmlformats.org/officeDocument/2006/relationships/font" Target="fonts/font16.fntdata"/><Relationship Id="rId3" Type="http://schemas.openxmlformats.org/officeDocument/2006/relationships/slide" Target="slides/slide1.xml"/><Relationship Id="rId29" Type="http://schemas.openxmlformats.org/officeDocument/2006/relationships/font" Target="fonts/font15.fntdata"/><Relationship Id="rId28" Type="http://schemas.openxmlformats.org/officeDocument/2006/relationships/font" Target="fonts/font14.fntdata"/><Relationship Id="rId27" Type="http://schemas.openxmlformats.org/officeDocument/2006/relationships/font" Target="fonts/font13.fntdata"/><Relationship Id="rId26" Type="http://schemas.openxmlformats.org/officeDocument/2006/relationships/font" Target="fonts/font12.fntdata"/><Relationship Id="rId25" Type="http://schemas.openxmlformats.org/officeDocument/2006/relationships/font" Target="fonts/font11.fntdata"/><Relationship Id="rId24" Type="http://schemas.openxmlformats.org/officeDocument/2006/relationships/font" Target="fonts/font10.fntdata"/><Relationship Id="rId23" Type="http://schemas.openxmlformats.org/officeDocument/2006/relationships/font" Target="fonts/font9.fntdata"/><Relationship Id="rId22" Type="http://schemas.openxmlformats.org/officeDocument/2006/relationships/font" Target="fonts/font8.fntdata"/><Relationship Id="rId21" Type="http://schemas.openxmlformats.org/officeDocument/2006/relationships/font" Target="fonts/font7.fntdata"/><Relationship Id="rId20" Type="http://schemas.openxmlformats.org/officeDocument/2006/relationships/font" Target="fonts/font6.fntdata"/><Relationship Id="rId2" Type="http://schemas.openxmlformats.org/officeDocument/2006/relationships/theme" Target="theme/theme1.xml"/><Relationship Id="rId19" Type="http://schemas.openxmlformats.org/officeDocument/2006/relationships/font" Target="fonts/font5.fntdata"/><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handoutMaster" Target="handoutMasters/handoutMaster1.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png>
</file>

<file path=ppt/media/image13.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F3B6B81A-8A6E-45A1-9221-659078A916A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17" name="Freeform: Shape 16"/>
          <p:cNvSpPr>
            <a:spLocks noGrp="1"/>
          </p:cNvSpPr>
          <p:nvPr>
            <p:ph type="pic" sz="quarter" idx="14"/>
          </p:nvPr>
        </p:nvSpPr>
        <p:spPr>
          <a:xfrm>
            <a:off x="2388909" y="3388590"/>
            <a:ext cx="1885361" cy="2828041"/>
          </a:xfrm>
          <a:custGeom>
            <a:avLst/>
            <a:gdLst>
              <a:gd name="connsiteX0" fmla="*/ 142778 w 1885361"/>
              <a:gd name="connsiteY0" fmla="*/ 0 h 2828041"/>
              <a:gd name="connsiteX1" fmla="*/ 1742583 w 1885361"/>
              <a:gd name="connsiteY1" fmla="*/ 0 h 2828041"/>
              <a:gd name="connsiteX2" fmla="*/ 1885361 w 1885361"/>
              <a:gd name="connsiteY2" fmla="*/ 142778 h 2828041"/>
              <a:gd name="connsiteX3" fmla="*/ 1885361 w 1885361"/>
              <a:gd name="connsiteY3" fmla="*/ 2685263 h 2828041"/>
              <a:gd name="connsiteX4" fmla="*/ 1742583 w 1885361"/>
              <a:gd name="connsiteY4" fmla="*/ 2828041 h 2828041"/>
              <a:gd name="connsiteX5" fmla="*/ 142778 w 1885361"/>
              <a:gd name="connsiteY5" fmla="*/ 2828041 h 2828041"/>
              <a:gd name="connsiteX6" fmla="*/ 0 w 1885361"/>
              <a:gd name="connsiteY6" fmla="*/ 2685263 h 2828041"/>
              <a:gd name="connsiteX7" fmla="*/ 0 w 1885361"/>
              <a:gd name="connsiteY7" fmla="*/ 142778 h 2828041"/>
              <a:gd name="connsiteX8" fmla="*/ 142778 w 1885361"/>
              <a:gd name="connsiteY8" fmla="*/ 0 h 2828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5361" h="2828041">
                <a:moveTo>
                  <a:pt x="142778" y="0"/>
                </a:moveTo>
                <a:lnTo>
                  <a:pt x="1742583" y="0"/>
                </a:lnTo>
                <a:cubicBezTo>
                  <a:pt x="1821437" y="0"/>
                  <a:pt x="1885361" y="63924"/>
                  <a:pt x="1885361" y="142778"/>
                </a:cubicBezTo>
                <a:lnTo>
                  <a:pt x="1885361" y="2685263"/>
                </a:lnTo>
                <a:cubicBezTo>
                  <a:pt x="1885361" y="2764117"/>
                  <a:pt x="1821437" y="2828041"/>
                  <a:pt x="1742583" y="2828041"/>
                </a:cubicBezTo>
                <a:lnTo>
                  <a:pt x="142778" y="2828041"/>
                </a:lnTo>
                <a:cubicBezTo>
                  <a:pt x="63924" y="2828041"/>
                  <a:pt x="0" y="2764117"/>
                  <a:pt x="0" y="2685263"/>
                </a:cubicBezTo>
                <a:lnTo>
                  <a:pt x="0" y="142778"/>
                </a:lnTo>
                <a:cubicBezTo>
                  <a:pt x="0" y="63924"/>
                  <a:pt x="63924" y="0"/>
                  <a:pt x="142778" y="0"/>
                </a:cubicBezTo>
                <a:close/>
              </a:path>
            </a:pathLst>
          </a:custGeom>
        </p:spPr>
        <p:txBody>
          <a:bodyPr wrap="square">
            <a:noAutofit/>
          </a:bodyPr>
          <a:lstStyle/>
          <a:p>
            <a:endParaRPr lang="en-IN" dirty="0"/>
          </a:p>
        </p:txBody>
      </p:sp>
      <p:sp>
        <p:nvSpPr>
          <p:cNvPr id="14" name="Freeform: Shape 13"/>
          <p:cNvSpPr>
            <a:spLocks noGrp="1"/>
          </p:cNvSpPr>
          <p:nvPr>
            <p:ph type="pic" sz="quarter" idx="13"/>
          </p:nvPr>
        </p:nvSpPr>
        <p:spPr>
          <a:xfrm>
            <a:off x="4475506" y="3388590"/>
            <a:ext cx="1885361" cy="2828041"/>
          </a:xfrm>
          <a:custGeom>
            <a:avLst/>
            <a:gdLst>
              <a:gd name="connsiteX0" fmla="*/ 104675 w 1885361"/>
              <a:gd name="connsiteY0" fmla="*/ 0 h 2828041"/>
              <a:gd name="connsiteX1" fmla="*/ 1780686 w 1885361"/>
              <a:gd name="connsiteY1" fmla="*/ 0 h 2828041"/>
              <a:gd name="connsiteX2" fmla="*/ 1885361 w 1885361"/>
              <a:gd name="connsiteY2" fmla="*/ 104675 h 2828041"/>
              <a:gd name="connsiteX3" fmla="*/ 1885361 w 1885361"/>
              <a:gd name="connsiteY3" fmla="*/ 2723366 h 2828041"/>
              <a:gd name="connsiteX4" fmla="*/ 1780686 w 1885361"/>
              <a:gd name="connsiteY4" fmla="*/ 2828041 h 2828041"/>
              <a:gd name="connsiteX5" fmla="*/ 104675 w 1885361"/>
              <a:gd name="connsiteY5" fmla="*/ 2828041 h 2828041"/>
              <a:gd name="connsiteX6" fmla="*/ 0 w 1885361"/>
              <a:gd name="connsiteY6" fmla="*/ 2723366 h 2828041"/>
              <a:gd name="connsiteX7" fmla="*/ 0 w 1885361"/>
              <a:gd name="connsiteY7" fmla="*/ 104675 h 2828041"/>
              <a:gd name="connsiteX8" fmla="*/ 104675 w 1885361"/>
              <a:gd name="connsiteY8" fmla="*/ 0 h 2828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5361" h="2828041">
                <a:moveTo>
                  <a:pt x="104675" y="0"/>
                </a:moveTo>
                <a:lnTo>
                  <a:pt x="1780686" y="0"/>
                </a:lnTo>
                <a:cubicBezTo>
                  <a:pt x="1838496" y="0"/>
                  <a:pt x="1885361" y="46865"/>
                  <a:pt x="1885361" y="104675"/>
                </a:cubicBezTo>
                <a:lnTo>
                  <a:pt x="1885361" y="2723366"/>
                </a:lnTo>
                <a:cubicBezTo>
                  <a:pt x="1885361" y="2781176"/>
                  <a:pt x="1838496" y="2828041"/>
                  <a:pt x="1780686" y="2828041"/>
                </a:cubicBezTo>
                <a:lnTo>
                  <a:pt x="104675" y="2828041"/>
                </a:lnTo>
                <a:cubicBezTo>
                  <a:pt x="46865" y="2828041"/>
                  <a:pt x="0" y="2781176"/>
                  <a:pt x="0" y="2723366"/>
                </a:cubicBezTo>
                <a:lnTo>
                  <a:pt x="0" y="104675"/>
                </a:lnTo>
                <a:cubicBezTo>
                  <a:pt x="0" y="46865"/>
                  <a:pt x="46865" y="0"/>
                  <a:pt x="104675" y="0"/>
                </a:cubicBezTo>
                <a:close/>
              </a:path>
            </a:pathLst>
          </a:custGeom>
        </p:spPr>
        <p:txBody>
          <a:bodyPr wrap="square">
            <a:noAutofit/>
          </a:bodyPr>
          <a:lstStyle/>
          <a:p>
            <a:endParaRPr lang="en-IN"/>
          </a:p>
        </p:txBody>
      </p:sp>
      <p:sp>
        <p:nvSpPr>
          <p:cNvPr id="11" name="Freeform: Shape 10"/>
          <p:cNvSpPr>
            <a:spLocks noGrp="1"/>
          </p:cNvSpPr>
          <p:nvPr>
            <p:ph type="pic" sz="quarter" idx="12"/>
          </p:nvPr>
        </p:nvSpPr>
        <p:spPr>
          <a:xfrm>
            <a:off x="6562102" y="3388590"/>
            <a:ext cx="1885361" cy="2828041"/>
          </a:xfrm>
          <a:custGeom>
            <a:avLst/>
            <a:gdLst>
              <a:gd name="connsiteX0" fmla="*/ 152299 w 1885361"/>
              <a:gd name="connsiteY0" fmla="*/ 0 h 2828041"/>
              <a:gd name="connsiteX1" fmla="*/ 1733062 w 1885361"/>
              <a:gd name="connsiteY1" fmla="*/ 0 h 2828041"/>
              <a:gd name="connsiteX2" fmla="*/ 1885361 w 1885361"/>
              <a:gd name="connsiteY2" fmla="*/ 152299 h 2828041"/>
              <a:gd name="connsiteX3" fmla="*/ 1885361 w 1885361"/>
              <a:gd name="connsiteY3" fmla="*/ 2675742 h 2828041"/>
              <a:gd name="connsiteX4" fmla="*/ 1733062 w 1885361"/>
              <a:gd name="connsiteY4" fmla="*/ 2828041 h 2828041"/>
              <a:gd name="connsiteX5" fmla="*/ 152299 w 1885361"/>
              <a:gd name="connsiteY5" fmla="*/ 2828041 h 2828041"/>
              <a:gd name="connsiteX6" fmla="*/ 0 w 1885361"/>
              <a:gd name="connsiteY6" fmla="*/ 2675742 h 2828041"/>
              <a:gd name="connsiteX7" fmla="*/ 0 w 1885361"/>
              <a:gd name="connsiteY7" fmla="*/ 152299 h 2828041"/>
              <a:gd name="connsiteX8" fmla="*/ 152299 w 1885361"/>
              <a:gd name="connsiteY8" fmla="*/ 0 h 2828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5361" h="2828041">
                <a:moveTo>
                  <a:pt x="152299" y="0"/>
                </a:moveTo>
                <a:lnTo>
                  <a:pt x="1733062" y="0"/>
                </a:lnTo>
                <a:cubicBezTo>
                  <a:pt x="1817174" y="0"/>
                  <a:pt x="1885361" y="68187"/>
                  <a:pt x="1885361" y="152299"/>
                </a:cubicBezTo>
                <a:lnTo>
                  <a:pt x="1885361" y="2675742"/>
                </a:lnTo>
                <a:cubicBezTo>
                  <a:pt x="1885361" y="2759854"/>
                  <a:pt x="1817174" y="2828041"/>
                  <a:pt x="1733062" y="2828041"/>
                </a:cubicBezTo>
                <a:lnTo>
                  <a:pt x="152299" y="2828041"/>
                </a:lnTo>
                <a:cubicBezTo>
                  <a:pt x="68187" y="2828041"/>
                  <a:pt x="0" y="2759854"/>
                  <a:pt x="0" y="2675742"/>
                </a:cubicBezTo>
                <a:lnTo>
                  <a:pt x="0" y="152299"/>
                </a:lnTo>
                <a:cubicBezTo>
                  <a:pt x="0" y="68187"/>
                  <a:pt x="68187" y="0"/>
                  <a:pt x="152299" y="0"/>
                </a:cubicBezTo>
                <a:close/>
              </a:path>
            </a:pathLst>
          </a:custGeom>
        </p:spPr>
        <p:txBody>
          <a:bodyPr wrap="square">
            <a:noAutofit/>
          </a:bodyPr>
          <a:lstStyle/>
          <a:p>
            <a:endParaRPr lang="en-IN"/>
          </a:p>
        </p:txBody>
      </p:sp>
      <p:sp>
        <p:nvSpPr>
          <p:cNvPr id="8" name="Freeform: Shape 7"/>
          <p:cNvSpPr>
            <a:spLocks noGrp="1"/>
          </p:cNvSpPr>
          <p:nvPr>
            <p:ph type="pic" sz="quarter" idx="11"/>
          </p:nvPr>
        </p:nvSpPr>
        <p:spPr>
          <a:xfrm>
            <a:off x="8648700" y="997953"/>
            <a:ext cx="2853146" cy="5214619"/>
          </a:xfrm>
          <a:custGeom>
            <a:avLst/>
            <a:gdLst>
              <a:gd name="connsiteX0" fmla="*/ 123113 w 2853146"/>
              <a:gd name="connsiteY0" fmla="*/ 0 h 5214619"/>
              <a:gd name="connsiteX1" fmla="*/ 2730033 w 2853146"/>
              <a:gd name="connsiteY1" fmla="*/ 0 h 5214619"/>
              <a:gd name="connsiteX2" fmla="*/ 2853146 w 2853146"/>
              <a:gd name="connsiteY2" fmla="*/ 123113 h 5214619"/>
              <a:gd name="connsiteX3" fmla="*/ 2853146 w 2853146"/>
              <a:gd name="connsiteY3" fmla="*/ 5091506 h 5214619"/>
              <a:gd name="connsiteX4" fmla="*/ 2730033 w 2853146"/>
              <a:gd name="connsiteY4" fmla="*/ 5214619 h 5214619"/>
              <a:gd name="connsiteX5" fmla="*/ 123113 w 2853146"/>
              <a:gd name="connsiteY5" fmla="*/ 5214619 h 5214619"/>
              <a:gd name="connsiteX6" fmla="*/ 0 w 2853146"/>
              <a:gd name="connsiteY6" fmla="*/ 5091506 h 5214619"/>
              <a:gd name="connsiteX7" fmla="*/ 0 w 2853146"/>
              <a:gd name="connsiteY7" fmla="*/ 123113 h 5214619"/>
              <a:gd name="connsiteX8" fmla="*/ 123113 w 2853146"/>
              <a:gd name="connsiteY8" fmla="*/ 0 h 521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53146" h="5214619">
                <a:moveTo>
                  <a:pt x="123113" y="0"/>
                </a:moveTo>
                <a:lnTo>
                  <a:pt x="2730033" y="0"/>
                </a:lnTo>
                <a:cubicBezTo>
                  <a:pt x="2798026" y="0"/>
                  <a:pt x="2853146" y="55120"/>
                  <a:pt x="2853146" y="123113"/>
                </a:cubicBezTo>
                <a:lnTo>
                  <a:pt x="2853146" y="5091506"/>
                </a:lnTo>
                <a:cubicBezTo>
                  <a:pt x="2853146" y="5159499"/>
                  <a:pt x="2798026" y="5214619"/>
                  <a:pt x="2730033" y="5214619"/>
                </a:cubicBezTo>
                <a:lnTo>
                  <a:pt x="123113" y="5214619"/>
                </a:lnTo>
                <a:cubicBezTo>
                  <a:pt x="55120" y="5214619"/>
                  <a:pt x="0" y="5159499"/>
                  <a:pt x="0" y="5091506"/>
                </a:cubicBezTo>
                <a:lnTo>
                  <a:pt x="0" y="123113"/>
                </a:lnTo>
                <a:cubicBezTo>
                  <a:pt x="0" y="55120"/>
                  <a:pt x="55120" y="0"/>
                  <a:pt x="123113" y="0"/>
                </a:cubicBezTo>
                <a:close/>
              </a:path>
            </a:pathLst>
          </a:custGeom>
        </p:spPr>
        <p:txBody>
          <a:bodyPr wrap="square">
            <a:noAutofit/>
          </a:bodyPr>
          <a:lstStyle/>
          <a:p>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7" name="Picture Placeholder 39"/>
          <p:cNvSpPr>
            <a:spLocks noGrp="1"/>
          </p:cNvSpPr>
          <p:nvPr>
            <p:ph type="pic" sz="quarter" idx="10"/>
          </p:nvPr>
        </p:nvSpPr>
        <p:spPr>
          <a:xfrm>
            <a:off x="847725" y="1512606"/>
            <a:ext cx="3788146" cy="4909652"/>
          </a:xfrm>
          <a:prstGeom prst="roundRect">
            <a:avLst>
              <a:gd name="adj" fmla="val 4259"/>
            </a:avLst>
          </a:prstGeom>
          <a:solidFill>
            <a:schemeClr val="bg1">
              <a:lumMod val="95000"/>
            </a:schemeClr>
          </a:solidFill>
        </p:spPr>
      </p:sp>
      <p:sp>
        <p:nvSpPr>
          <p:cNvPr id="8" name="Picture Placeholder 31"/>
          <p:cNvSpPr>
            <a:spLocks noGrp="1"/>
          </p:cNvSpPr>
          <p:nvPr>
            <p:ph type="pic" sz="quarter" idx="44"/>
          </p:nvPr>
        </p:nvSpPr>
        <p:spPr>
          <a:xfrm>
            <a:off x="4769389" y="1512606"/>
            <a:ext cx="4338514" cy="2307988"/>
          </a:xfrm>
          <a:prstGeom prst="roundRect">
            <a:avLst>
              <a:gd name="adj" fmla="val 6917"/>
            </a:avLst>
          </a:prstGeom>
          <a:solidFill>
            <a:schemeClr val="bg1">
              <a:lumMod val="95000"/>
            </a:schemeClr>
          </a:solidFill>
        </p:spPr>
      </p:sp>
      <p:sp>
        <p:nvSpPr>
          <p:cNvPr id="9" name="Picture Placeholder 33"/>
          <p:cNvSpPr>
            <a:spLocks noGrp="1"/>
          </p:cNvSpPr>
          <p:nvPr>
            <p:ph type="pic" sz="quarter" idx="45"/>
          </p:nvPr>
        </p:nvSpPr>
        <p:spPr>
          <a:xfrm>
            <a:off x="9241423" y="1512606"/>
            <a:ext cx="2102852" cy="4909654"/>
          </a:xfrm>
          <a:prstGeom prst="roundRect">
            <a:avLst>
              <a:gd name="adj" fmla="val 6914"/>
            </a:avLst>
          </a:prstGeom>
          <a:solidFill>
            <a:schemeClr val="bg1">
              <a:lumMod val="95000"/>
            </a:schemeClr>
          </a:solidFill>
        </p:spPr>
      </p:sp>
      <p:sp>
        <p:nvSpPr>
          <p:cNvPr id="10" name="Picture Placeholder 35"/>
          <p:cNvSpPr>
            <a:spLocks noGrp="1"/>
          </p:cNvSpPr>
          <p:nvPr>
            <p:ph type="pic" sz="quarter" idx="47"/>
          </p:nvPr>
        </p:nvSpPr>
        <p:spPr>
          <a:xfrm>
            <a:off x="4769392" y="3946672"/>
            <a:ext cx="2102852" cy="2475585"/>
          </a:xfrm>
          <a:prstGeom prst="roundRect">
            <a:avLst>
              <a:gd name="adj" fmla="val 6507"/>
            </a:avLst>
          </a:prstGeom>
          <a:solidFill>
            <a:schemeClr val="bg1">
              <a:lumMod val="95000"/>
            </a:schemeClr>
          </a:solidFill>
        </p:spPr>
      </p:sp>
      <p:sp>
        <p:nvSpPr>
          <p:cNvPr id="11" name="Picture Placeholder 37"/>
          <p:cNvSpPr>
            <a:spLocks noGrp="1"/>
          </p:cNvSpPr>
          <p:nvPr>
            <p:ph type="pic" sz="quarter" idx="48"/>
          </p:nvPr>
        </p:nvSpPr>
        <p:spPr>
          <a:xfrm>
            <a:off x="7005765" y="3946672"/>
            <a:ext cx="2102852" cy="2475584"/>
          </a:xfrm>
          <a:prstGeom prst="roundRect">
            <a:avLst>
              <a:gd name="adj" fmla="val 6914"/>
            </a:avLst>
          </a:prstGeom>
          <a:solidFill>
            <a:schemeClr val="bg1">
              <a:lumMod val="95000"/>
            </a:schemeClr>
          </a:solidFill>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12" name="Picture Placeholder 9"/>
          <p:cNvSpPr>
            <a:spLocks noGrp="1"/>
          </p:cNvSpPr>
          <p:nvPr>
            <p:ph type="pic" sz="quarter" idx="10"/>
          </p:nvPr>
        </p:nvSpPr>
        <p:spPr>
          <a:xfrm>
            <a:off x="0" y="1030318"/>
            <a:ext cx="6780560" cy="5827682"/>
          </a:xfrm>
          <a:prstGeom prst="round1Rect">
            <a:avLst>
              <a:gd name="adj" fmla="val 3257"/>
            </a:avLst>
          </a:prstGeom>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grpSp>
        <p:nvGrpSpPr>
          <p:cNvPr id="44" name="Group 43"/>
          <p:cNvGrpSpPr/>
          <p:nvPr userDrawn="1"/>
        </p:nvGrpSpPr>
        <p:grpSpPr>
          <a:xfrm>
            <a:off x="7645148" y="-148937"/>
            <a:ext cx="7341908" cy="6868575"/>
            <a:chOff x="7797548" y="-861"/>
            <a:chExt cx="7341908" cy="6868575"/>
          </a:xfrm>
        </p:grpSpPr>
        <p:grpSp>
          <p:nvGrpSpPr>
            <p:cNvPr id="32" name="Group 31"/>
            <p:cNvGrpSpPr/>
            <p:nvPr userDrawn="1"/>
          </p:nvGrpSpPr>
          <p:grpSpPr>
            <a:xfrm rot="1157058">
              <a:off x="9012499" y="245790"/>
              <a:ext cx="2742431" cy="3149518"/>
              <a:chOff x="11376905" y="5772468"/>
              <a:chExt cx="2742431" cy="3149518"/>
            </a:xfrm>
          </p:grpSpPr>
          <p:sp>
            <p:nvSpPr>
              <p:cNvPr id="33" name="Rectangle: Rounded Corners 32"/>
              <p:cNvSpPr/>
              <p:nvPr/>
            </p:nvSpPr>
            <p:spPr>
              <a:xfrm>
                <a:off x="11376905" y="5772468"/>
                <a:ext cx="2742431" cy="3149518"/>
              </a:xfrm>
              <a:prstGeom prst="roundRect">
                <a:avLst>
                  <a:gd name="adj" fmla="val 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sp>
            <p:nvSpPr>
              <p:cNvPr id="34" name="Picture Placeholder 31"/>
              <p:cNvSpPr txBox="1"/>
              <p:nvPr/>
            </p:nvSpPr>
            <p:spPr>
              <a:xfrm rot="21589289">
                <a:off x="11539493" y="5960307"/>
                <a:ext cx="2417254" cy="2773840"/>
              </a:xfrm>
              <a:prstGeom prst="roundRect">
                <a:avLst>
                  <a:gd name="adj" fmla="val 4842"/>
                </a:avLst>
              </a:prstGeom>
              <a:solidFill>
                <a:schemeClr val="accent1"/>
              </a:solidFill>
            </p:spPr>
          </p:sp>
        </p:grpSp>
        <p:grpSp>
          <p:nvGrpSpPr>
            <p:cNvPr id="35" name="Group 34"/>
            <p:cNvGrpSpPr/>
            <p:nvPr userDrawn="1"/>
          </p:nvGrpSpPr>
          <p:grpSpPr>
            <a:xfrm rot="1157058">
              <a:off x="7797548" y="3718196"/>
              <a:ext cx="2742431" cy="3149518"/>
              <a:chOff x="11376905" y="5772468"/>
              <a:chExt cx="2742431" cy="3149518"/>
            </a:xfrm>
          </p:grpSpPr>
          <p:sp>
            <p:nvSpPr>
              <p:cNvPr id="36" name="Rectangle: Rounded Corners 35"/>
              <p:cNvSpPr/>
              <p:nvPr/>
            </p:nvSpPr>
            <p:spPr>
              <a:xfrm>
                <a:off x="11376905" y="5772468"/>
                <a:ext cx="2742431" cy="3149518"/>
              </a:xfrm>
              <a:prstGeom prst="roundRect">
                <a:avLst>
                  <a:gd name="adj" fmla="val 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7" name="Picture Placeholder 31"/>
              <p:cNvSpPr txBox="1"/>
              <p:nvPr/>
            </p:nvSpPr>
            <p:spPr>
              <a:xfrm rot="21589289">
                <a:off x="11539493" y="5960307"/>
                <a:ext cx="2417254" cy="2773840"/>
              </a:xfrm>
              <a:prstGeom prst="roundRect">
                <a:avLst>
                  <a:gd name="adj" fmla="val 4842"/>
                </a:avLst>
              </a:prstGeom>
              <a:solidFill>
                <a:schemeClr val="accent1"/>
              </a:solidFill>
            </p:spPr>
          </p:sp>
        </p:grpSp>
        <p:grpSp>
          <p:nvGrpSpPr>
            <p:cNvPr id="38" name="Group 37"/>
            <p:cNvGrpSpPr/>
            <p:nvPr userDrawn="1"/>
          </p:nvGrpSpPr>
          <p:grpSpPr>
            <a:xfrm rot="1157058">
              <a:off x="12397025" y="-861"/>
              <a:ext cx="2742431" cy="3149518"/>
              <a:chOff x="11376905" y="5772468"/>
              <a:chExt cx="2742431" cy="3149518"/>
            </a:xfrm>
          </p:grpSpPr>
          <p:sp>
            <p:nvSpPr>
              <p:cNvPr id="39" name="Rectangle: Rounded Corners 38"/>
              <p:cNvSpPr/>
              <p:nvPr/>
            </p:nvSpPr>
            <p:spPr>
              <a:xfrm>
                <a:off x="11376905" y="5772468"/>
                <a:ext cx="2742431" cy="3149518"/>
              </a:xfrm>
              <a:prstGeom prst="roundRect">
                <a:avLst>
                  <a:gd name="adj" fmla="val 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0" name="Picture Placeholder 31"/>
              <p:cNvSpPr txBox="1"/>
              <p:nvPr/>
            </p:nvSpPr>
            <p:spPr>
              <a:xfrm rot="21589289">
                <a:off x="11539493" y="5960307"/>
                <a:ext cx="2417254" cy="2773840"/>
              </a:xfrm>
              <a:prstGeom prst="roundRect">
                <a:avLst>
                  <a:gd name="adj" fmla="val 4842"/>
                </a:avLst>
              </a:prstGeom>
              <a:solidFill>
                <a:schemeClr val="accent1"/>
              </a:solidFill>
            </p:spPr>
          </p:sp>
        </p:grpSp>
        <p:grpSp>
          <p:nvGrpSpPr>
            <p:cNvPr id="41" name="Group 40"/>
            <p:cNvGrpSpPr/>
            <p:nvPr userDrawn="1"/>
          </p:nvGrpSpPr>
          <p:grpSpPr>
            <a:xfrm rot="1157058">
              <a:off x="11182074" y="3471545"/>
              <a:ext cx="2742431" cy="3149518"/>
              <a:chOff x="11376905" y="5772468"/>
              <a:chExt cx="2742431" cy="3149518"/>
            </a:xfrm>
          </p:grpSpPr>
          <p:sp>
            <p:nvSpPr>
              <p:cNvPr id="42" name="Rectangle: Rounded Corners 41"/>
              <p:cNvSpPr/>
              <p:nvPr/>
            </p:nvSpPr>
            <p:spPr>
              <a:xfrm>
                <a:off x="11376905" y="5772468"/>
                <a:ext cx="2742431" cy="3149518"/>
              </a:xfrm>
              <a:prstGeom prst="roundRect">
                <a:avLst>
                  <a:gd name="adj" fmla="val 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3" name="Picture Placeholder 31"/>
              <p:cNvSpPr txBox="1"/>
              <p:nvPr/>
            </p:nvSpPr>
            <p:spPr>
              <a:xfrm rot="21589289">
                <a:off x="11539493" y="5960307"/>
                <a:ext cx="2417254" cy="2773840"/>
              </a:xfrm>
              <a:prstGeom prst="roundRect">
                <a:avLst>
                  <a:gd name="adj" fmla="val 4842"/>
                </a:avLst>
              </a:prstGeom>
              <a:solidFill>
                <a:schemeClr val="accent1"/>
              </a:solidFill>
            </p:spPr>
          </p:sp>
        </p:grpSp>
      </p:grpSp>
      <p:sp>
        <p:nvSpPr>
          <p:cNvPr id="56" name="Picture Placeholder 55"/>
          <p:cNvSpPr>
            <a:spLocks noGrp="1"/>
          </p:cNvSpPr>
          <p:nvPr>
            <p:ph type="pic" sz="quarter" idx="13"/>
          </p:nvPr>
        </p:nvSpPr>
        <p:spPr>
          <a:xfrm rot="1163498">
            <a:off x="11188313" y="3506986"/>
            <a:ext cx="2425157" cy="2780630"/>
          </a:xfrm>
          <a:custGeom>
            <a:avLst/>
            <a:gdLst>
              <a:gd name="connsiteX0" fmla="*/ 2299836 w 2425157"/>
              <a:gd name="connsiteY0" fmla="*/ 1 h 2780630"/>
              <a:gd name="connsiteX1" fmla="*/ 2417244 w 2425157"/>
              <a:gd name="connsiteY1" fmla="*/ 116679 h 2780630"/>
              <a:gd name="connsiteX2" fmla="*/ 2425157 w 2425157"/>
              <a:gd name="connsiteY2" fmla="*/ 2656420 h 2780630"/>
              <a:gd name="connsiteX3" fmla="*/ 2308479 w 2425157"/>
              <a:gd name="connsiteY3" fmla="*/ 2773827 h 2780630"/>
              <a:gd name="connsiteX4" fmla="*/ 125322 w 2425157"/>
              <a:gd name="connsiteY4" fmla="*/ 2780630 h 2780630"/>
              <a:gd name="connsiteX5" fmla="*/ 7914 w 2425157"/>
              <a:gd name="connsiteY5" fmla="*/ 2663952 h 2780630"/>
              <a:gd name="connsiteX6" fmla="*/ 1 w 2425157"/>
              <a:gd name="connsiteY6" fmla="*/ 124210 h 2780630"/>
              <a:gd name="connsiteX7" fmla="*/ 116679 w 2425157"/>
              <a:gd name="connsiteY7" fmla="*/ 6803 h 278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5157" h="2780630">
                <a:moveTo>
                  <a:pt x="2299836" y="1"/>
                </a:moveTo>
                <a:cubicBezTo>
                  <a:pt x="2364477" y="-201"/>
                  <a:pt x="2417042" y="52038"/>
                  <a:pt x="2417244" y="116679"/>
                </a:cubicBezTo>
                <a:lnTo>
                  <a:pt x="2425157" y="2656420"/>
                </a:lnTo>
                <a:cubicBezTo>
                  <a:pt x="2425358" y="2721061"/>
                  <a:pt x="2373120" y="2773626"/>
                  <a:pt x="2308479" y="2773827"/>
                </a:cubicBezTo>
                <a:lnTo>
                  <a:pt x="125322" y="2780630"/>
                </a:lnTo>
                <a:cubicBezTo>
                  <a:pt x="60681" y="2780831"/>
                  <a:pt x="8116" y="2728592"/>
                  <a:pt x="7914" y="2663952"/>
                </a:cubicBezTo>
                <a:lnTo>
                  <a:pt x="1" y="124210"/>
                </a:lnTo>
                <a:cubicBezTo>
                  <a:pt x="-200" y="59569"/>
                  <a:pt x="52038" y="7004"/>
                  <a:pt x="116679" y="6803"/>
                </a:cubicBezTo>
                <a:close/>
              </a:path>
            </a:pathLst>
          </a:custGeom>
        </p:spPr>
        <p:txBody>
          <a:bodyPr wrap="square">
            <a:noAutofit/>
          </a:bodyPr>
          <a:lstStyle/>
          <a:p>
            <a:endParaRPr lang="en-IN" dirty="0"/>
          </a:p>
        </p:txBody>
      </p:sp>
      <p:sp>
        <p:nvSpPr>
          <p:cNvPr id="53" name="Picture Placeholder 52"/>
          <p:cNvSpPr>
            <a:spLocks noGrp="1"/>
          </p:cNvSpPr>
          <p:nvPr>
            <p:ph type="pic" sz="quarter" idx="12"/>
          </p:nvPr>
        </p:nvSpPr>
        <p:spPr>
          <a:xfrm rot="1163498">
            <a:off x="7803787" y="3753637"/>
            <a:ext cx="2425156" cy="2780630"/>
          </a:xfrm>
          <a:custGeom>
            <a:avLst/>
            <a:gdLst>
              <a:gd name="connsiteX0" fmla="*/ 2299835 w 2425156"/>
              <a:gd name="connsiteY0" fmla="*/ 1 h 2780630"/>
              <a:gd name="connsiteX1" fmla="*/ 2417243 w 2425156"/>
              <a:gd name="connsiteY1" fmla="*/ 116679 h 2780630"/>
              <a:gd name="connsiteX2" fmla="*/ 2425156 w 2425156"/>
              <a:gd name="connsiteY2" fmla="*/ 2656420 h 2780630"/>
              <a:gd name="connsiteX3" fmla="*/ 2308478 w 2425156"/>
              <a:gd name="connsiteY3" fmla="*/ 2773827 h 2780630"/>
              <a:gd name="connsiteX4" fmla="*/ 125321 w 2425156"/>
              <a:gd name="connsiteY4" fmla="*/ 2780630 h 2780630"/>
              <a:gd name="connsiteX5" fmla="*/ 7914 w 2425156"/>
              <a:gd name="connsiteY5" fmla="*/ 2663952 h 2780630"/>
              <a:gd name="connsiteX6" fmla="*/ 1 w 2425156"/>
              <a:gd name="connsiteY6" fmla="*/ 124210 h 2780630"/>
              <a:gd name="connsiteX7" fmla="*/ 116678 w 2425156"/>
              <a:gd name="connsiteY7" fmla="*/ 6803 h 278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5156" h="2780630">
                <a:moveTo>
                  <a:pt x="2299835" y="1"/>
                </a:moveTo>
                <a:cubicBezTo>
                  <a:pt x="2364476" y="-201"/>
                  <a:pt x="2417041" y="52038"/>
                  <a:pt x="2417243" y="116679"/>
                </a:cubicBezTo>
                <a:lnTo>
                  <a:pt x="2425156" y="2656420"/>
                </a:lnTo>
                <a:cubicBezTo>
                  <a:pt x="2425357" y="2721061"/>
                  <a:pt x="2373119" y="2773626"/>
                  <a:pt x="2308478" y="2773827"/>
                </a:cubicBezTo>
                <a:lnTo>
                  <a:pt x="125321" y="2780630"/>
                </a:lnTo>
                <a:cubicBezTo>
                  <a:pt x="60680" y="2780831"/>
                  <a:pt x="8115" y="2728592"/>
                  <a:pt x="7914" y="2663952"/>
                </a:cubicBezTo>
                <a:lnTo>
                  <a:pt x="1" y="124210"/>
                </a:lnTo>
                <a:cubicBezTo>
                  <a:pt x="-201" y="59569"/>
                  <a:pt x="52038" y="7004"/>
                  <a:pt x="116678" y="6803"/>
                </a:cubicBezTo>
                <a:close/>
              </a:path>
            </a:pathLst>
          </a:custGeom>
        </p:spPr>
        <p:txBody>
          <a:bodyPr wrap="square">
            <a:noAutofit/>
          </a:bodyPr>
          <a:lstStyle/>
          <a:p>
            <a:endParaRPr lang="en-IN"/>
          </a:p>
        </p:txBody>
      </p:sp>
      <p:sp>
        <p:nvSpPr>
          <p:cNvPr id="50" name="Picture Placeholder 49"/>
          <p:cNvSpPr>
            <a:spLocks noGrp="1"/>
          </p:cNvSpPr>
          <p:nvPr>
            <p:ph type="pic" sz="quarter" idx="11"/>
          </p:nvPr>
        </p:nvSpPr>
        <p:spPr>
          <a:xfrm rot="1163498">
            <a:off x="12403263" y="34581"/>
            <a:ext cx="2425157" cy="2780629"/>
          </a:xfrm>
          <a:custGeom>
            <a:avLst/>
            <a:gdLst>
              <a:gd name="connsiteX0" fmla="*/ 2299836 w 2425157"/>
              <a:gd name="connsiteY0" fmla="*/ 1 h 2780629"/>
              <a:gd name="connsiteX1" fmla="*/ 2417244 w 2425157"/>
              <a:gd name="connsiteY1" fmla="*/ 116678 h 2780629"/>
              <a:gd name="connsiteX2" fmla="*/ 2425157 w 2425157"/>
              <a:gd name="connsiteY2" fmla="*/ 2656420 h 2780629"/>
              <a:gd name="connsiteX3" fmla="*/ 2308479 w 2425157"/>
              <a:gd name="connsiteY3" fmla="*/ 2773827 h 2780629"/>
              <a:gd name="connsiteX4" fmla="*/ 125322 w 2425157"/>
              <a:gd name="connsiteY4" fmla="*/ 2780629 h 2780629"/>
              <a:gd name="connsiteX5" fmla="*/ 7914 w 2425157"/>
              <a:gd name="connsiteY5" fmla="*/ 2663952 h 2780629"/>
              <a:gd name="connsiteX6" fmla="*/ 1 w 2425157"/>
              <a:gd name="connsiteY6" fmla="*/ 124210 h 2780629"/>
              <a:gd name="connsiteX7" fmla="*/ 116679 w 2425157"/>
              <a:gd name="connsiteY7" fmla="*/ 6803 h 278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5157" h="2780629">
                <a:moveTo>
                  <a:pt x="2299836" y="1"/>
                </a:moveTo>
                <a:cubicBezTo>
                  <a:pt x="2364477" y="-201"/>
                  <a:pt x="2417042" y="52038"/>
                  <a:pt x="2417244" y="116678"/>
                </a:cubicBezTo>
                <a:lnTo>
                  <a:pt x="2425157" y="2656420"/>
                </a:lnTo>
                <a:cubicBezTo>
                  <a:pt x="2425358" y="2721061"/>
                  <a:pt x="2373120" y="2773626"/>
                  <a:pt x="2308479" y="2773827"/>
                </a:cubicBezTo>
                <a:lnTo>
                  <a:pt x="125322" y="2780629"/>
                </a:lnTo>
                <a:cubicBezTo>
                  <a:pt x="60681" y="2780831"/>
                  <a:pt x="8116" y="2728592"/>
                  <a:pt x="7914" y="2663952"/>
                </a:cubicBezTo>
                <a:lnTo>
                  <a:pt x="1" y="124210"/>
                </a:lnTo>
                <a:cubicBezTo>
                  <a:pt x="-200" y="59569"/>
                  <a:pt x="52038" y="7004"/>
                  <a:pt x="116679" y="6803"/>
                </a:cubicBezTo>
                <a:close/>
              </a:path>
            </a:pathLst>
          </a:custGeom>
        </p:spPr>
        <p:txBody>
          <a:bodyPr wrap="square">
            <a:noAutofit/>
          </a:bodyPr>
          <a:lstStyle/>
          <a:p>
            <a:endParaRPr lang="en-IN"/>
          </a:p>
        </p:txBody>
      </p:sp>
      <p:sp>
        <p:nvSpPr>
          <p:cNvPr id="47" name="Picture Placeholder 46"/>
          <p:cNvSpPr>
            <a:spLocks noGrp="1"/>
          </p:cNvSpPr>
          <p:nvPr>
            <p:ph type="pic" sz="quarter" idx="10"/>
          </p:nvPr>
        </p:nvSpPr>
        <p:spPr>
          <a:xfrm rot="1163498">
            <a:off x="9018738" y="281231"/>
            <a:ext cx="2425157" cy="2780629"/>
          </a:xfrm>
          <a:custGeom>
            <a:avLst/>
            <a:gdLst>
              <a:gd name="connsiteX0" fmla="*/ 2299836 w 2425157"/>
              <a:gd name="connsiteY0" fmla="*/ 1 h 2780629"/>
              <a:gd name="connsiteX1" fmla="*/ 2417244 w 2425157"/>
              <a:gd name="connsiteY1" fmla="*/ 116679 h 2780629"/>
              <a:gd name="connsiteX2" fmla="*/ 2425157 w 2425157"/>
              <a:gd name="connsiteY2" fmla="*/ 2656420 h 2780629"/>
              <a:gd name="connsiteX3" fmla="*/ 2308479 w 2425157"/>
              <a:gd name="connsiteY3" fmla="*/ 2773827 h 2780629"/>
              <a:gd name="connsiteX4" fmla="*/ 125322 w 2425157"/>
              <a:gd name="connsiteY4" fmla="*/ 2780629 h 2780629"/>
              <a:gd name="connsiteX5" fmla="*/ 7914 w 2425157"/>
              <a:gd name="connsiteY5" fmla="*/ 2663952 h 2780629"/>
              <a:gd name="connsiteX6" fmla="*/ 1 w 2425157"/>
              <a:gd name="connsiteY6" fmla="*/ 124210 h 2780629"/>
              <a:gd name="connsiteX7" fmla="*/ 116679 w 2425157"/>
              <a:gd name="connsiteY7" fmla="*/ 6803 h 278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5157" h="2780629">
                <a:moveTo>
                  <a:pt x="2299836" y="1"/>
                </a:moveTo>
                <a:cubicBezTo>
                  <a:pt x="2364477" y="-201"/>
                  <a:pt x="2417042" y="52038"/>
                  <a:pt x="2417244" y="116679"/>
                </a:cubicBezTo>
                <a:lnTo>
                  <a:pt x="2425157" y="2656420"/>
                </a:lnTo>
                <a:cubicBezTo>
                  <a:pt x="2425358" y="2721061"/>
                  <a:pt x="2373120" y="2773626"/>
                  <a:pt x="2308479" y="2773827"/>
                </a:cubicBezTo>
                <a:lnTo>
                  <a:pt x="125322" y="2780629"/>
                </a:lnTo>
                <a:cubicBezTo>
                  <a:pt x="60681" y="2780831"/>
                  <a:pt x="8116" y="2728592"/>
                  <a:pt x="7914" y="2663952"/>
                </a:cubicBezTo>
                <a:lnTo>
                  <a:pt x="1" y="124210"/>
                </a:lnTo>
                <a:cubicBezTo>
                  <a:pt x="-200" y="59569"/>
                  <a:pt x="52038" y="7004"/>
                  <a:pt x="116679" y="6803"/>
                </a:cubicBezTo>
                <a:close/>
              </a:path>
            </a:pathLst>
          </a:custGeom>
        </p:spPr>
        <p:txBody>
          <a:bodyPr wrap="square">
            <a:noAutofit/>
          </a:bodyPr>
          <a:lstStyle/>
          <a:p>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F3B6B81A-8A6E-45A1-9221-659078A916A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18" name="Picture Placeholder 17"/>
          <p:cNvSpPr>
            <a:spLocks noGrp="1"/>
          </p:cNvSpPr>
          <p:nvPr>
            <p:ph type="pic" sz="quarter" idx="12"/>
          </p:nvPr>
        </p:nvSpPr>
        <p:spPr>
          <a:xfrm>
            <a:off x="3785831" y="3505200"/>
            <a:ext cx="2572884" cy="2461986"/>
          </a:xfrm>
          <a:custGeom>
            <a:avLst/>
            <a:gdLst>
              <a:gd name="connsiteX0" fmla="*/ 169557 w 2572884"/>
              <a:gd name="connsiteY0" fmla="*/ 0 h 2461986"/>
              <a:gd name="connsiteX1" fmla="*/ 2403327 w 2572884"/>
              <a:gd name="connsiteY1" fmla="*/ 0 h 2461986"/>
              <a:gd name="connsiteX2" fmla="*/ 2572884 w 2572884"/>
              <a:gd name="connsiteY2" fmla="*/ 169557 h 2461986"/>
              <a:gd name="connsiteX3" fmla="*/ 2572884 w 2572884"/>
              <a:gd name="connsiteY3" fmla="*/ 2292429 h 2461986"/>
              <a:gd name="connsiteX4" fmla="*/ 2403327 w 2572884"/>
              <a:gd name="connsiteY4" fmla="*/ 2461986 h 2461986"/>
              <a:gd name="connsiteX5" fmla="*/ 169557 w 2572884"/>
              <a:gd name="connsiteY5" fmla="*/ 2461986 h 2461986"/>
              <a:gd name="connsiteX6" fmla="*/ 0 w 2572884"/>
              <a:gd name="connsiteY6" fmla="*/ 2292429 h 2461986"/>
              <a:gd name="connsiteX7" fmla="*/ 0 w 2572884"/>
              <a:gd name="connsiteY7" fmla="*/ 169557 h 2461986"/>
              <a:gd name="connsiteX8" fmla="*/ 169557 w 2572884"/>
              <a:gd name="connsiteY8" fmla="*/ 0 h 246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2884" h="2461986">
                <a:moveTo>
                  <a:pt x="169557" y="0"/>
                </a:moveTo>
                <a:lnTo>
                  <a:pt x="2403327" y="0"/>
                </a:lnTo>
                <a:cubicBezTo>
                  <a:pt x="2496971" y="0"/>
                  <a:pt x="2572884" y="75913"/>
                  <a:pt x="2572884" y="169557"/>
                </a:cubicBezTo>
                <a:lnTo>
                  <a:pt x="2572884" y="2292429"/>
                </a:lnTo>
                <a:cubicBezTo>
                  <a:pt x="2572884" y="2386073"/>
                  <a:pt x="2496971" y="2461986"/>
                  <a:pt x="2403327" y="2461986"/>
                </a:cubicBezTo>
                <a:lnTo>
                  <a:pt x="169557" y="2461986"/>
                </a:lnTo>
                <a:cubicBezTo>
                  <a:pt x="75913" y="2461986"/>
                  <a:pt x="0" y="2386073"/>
                  <a:pt x="0" y="2292429"/>
                </a:cubicBezTo>
                <a:lnTo>
                  <a:pt x="0" y="169557"/>
                </a:lnTo>
                <a:cubicBezTo>
                  <a:pt x="0" y="75913"/>
                  <a:pt x="75913" y="0"/>
                  <a:pt x="169557" y="0"/>
                </a:cubicBezTo>
                <a:close/>
              </a:path>
            </a:pathLst>
          </a:custGeom>
        </p:spPr>
        <p:txBody>
          <a:bodyPr wrap="square">
            <a:noAutofit/>
          </a:bodyPr>
          <a:lstStyle/>
          <a:p>
            <a:endParaRPr lang="en-IN"/>
          </a:p>
        </p:txBody>
      </p:sp>
      <p:sp>
        <p:nvSpPr>
          <p:cNvPr id="12" name="Picture Placeholder 11"/>
          <p:cNvSpPr>
            <a:spLocks noGrp="1"/>
          </p:cNvSpPr>
          <p:nvPr>
            <p:ph type="pic" sz="quarter" idx="10"/>
          </p:nvPr>
        </p:nvSpPr>
        <p:spPr>
          <a:xfrm>
            <a:off x="3785831" y="890816"/>
            <a:ext cx="2572884" cy="2393848"/>
          </a:xfrm>
          <a:custGeom>
            <a:avLst/>
            <a:gdLst>
              <a:gd name="connsiteX0" fmla="*/ 164864 w 2572884"/>
              <a:gd name="connsiteY0" fmla="*/ 0 h 2393848"/>
              <a:gd name="connsiteX1" fmla="*/ 2408020 w 2572884"/>
              <a:gd name="connsiteY1" fmla="*/ 0 h 2393848"/>
              <a:gd name="connsiteX2" fmla="*/ 2572884 w 2572884"/>
              <a:gd name="connsiteY2" fmla="*/ 164864 h 2393848"/>
              <a:gd name="connsiteX3" fmla="*/ 2572884 w 2572884"/>
              <a:gd name="connsiteY3" fmla="*/ 2228984 h 2393848"/>
              <a:gd name="connsiteX4" fmla="*/ 2408020 w 2572884"/>
              <a:gd name="connsiteY4" fmla="*/ 2393848 h 2393848"/>
              <a:gd name="connsiteX5" fmla="*/ 164864 w 2572884"/>
              <a:gd name="connsiteY5" fmla="*/ 2393848 h 2393848"/>
              <a:gd name="connsiteX6" fmla="*/ 0 w 2572884"/>
              <a:gd name="connsiteY6" fmla="*/ 2228984 h 2393848"/>
              <a:gd name="connsiteX7" fmla="*/ 0 w 2572884"/>
              <a:gd name="connsiteY7" fmla="*/ 164864 h 2393848"/>
              <a:gd name="connsiteX8" fmla="*/ 164864 w 2572884"/>
              <a:gd name="connsiteY8" fmla="*/ 0 h 239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2884" h="2393848">
                <a:moveTo>
                  <a:pt x="164864" y="0"/>
                </a:moveTo>
                <a:lnTo>
                  <a:pt x="2408020" y="0"/>
                </a:lnTo>
                <a:cubicBezTo>
                  <a:pt x="2499072" y="0"/>
                  <a:pt x="2572884" y="73812"/>
                  <a:pt x="2572884" y="164864"/>
                </a:cubicBezTo>
                <a:lnTo>
                  <a:pt x="2572884" y="2228984"/>
                </a:lnTo>
                <a:cubicBezTo>
                  <a:pt x="2572884" y="2320036"/>
                  <a:pt x="2499072" y="2393848"/>
                  <a:pt x="2408020" y="2393848"/>
                </a:cubicBezTo>
                <a:lnTo>
                  <a:pt x="164864" y="2393848"/>
                </a:lnTo>
                <a:cubicBezTo>
                  <a:pt x="73812" y="2393848"/>
                  <a:pt x="0" y="2320036"/>
                  <a:pt x="0" y="2228984"/>
                </a:cubicBezTo>
                <a:lnTo>
                  <a:pt x="0" y="164864"/>
                </a:lnTo>
                <a:cubicBezTo>
                  <a:pt x="0" y="73812"/>
                  <a:pt x="73812" y="0"/>
                  <a:pt x="164864" y="0"/>
                </a:cubicBezTo>
                <a:close/>
              </a:path>
            </a:pathLst>
          </a:custGeom>
        </p:spPr>
        <p:txBody>
          <a:bodyPr wrap="square">
            <a:noAutofit/>
          </a:bodyPr>
          <a:lstStyle/>
          <a:p>
            <a:endParaRPr lang="en-IN"/>
          </a:p>
        </p:txBody>
      </p:sp>
      <p:sp>
        <p:nvSpPr>
          <p:cNvPr id="15" name="Picture Placeholder 14"/>
          <p:cNvSpPr>
            <a:spLocks noGrp="1"/>
          </p:cNvSpPr>
          <p:nvPr>
            <p:ph type="pic" sz="quarter" idx="11"/>
          </p:nvPr>
        </p:nvSpPr>
        <p:spPr>
          <a:xfrm>
            <a:off x="960438" y="890816"/>
            <a:ext cx="2572884" cy="5076371"/>
          </a:xfrm>
          <a:custGeom>
            <a:avLst/>
            <a:gdLst>
              <a:gd name="connsiteX0" fmla="*/ 177195 w 2572884"/>
              <a:gd name="connsiteY0" fmla="*/ 0 h 5076371"/>
              <a:gd name="connsiteX1" fmla="*/ 2395689 w 2572884"/>
              <a:gd name="connsiteY1" fmla="*/ 0 h 5076371"/>
              <a:gd name="connsiteX2" fmla="*/ 2572884 w 2572884"/>
              <a:gd name="connsiteY2" fmla="*/ 177195 h 5076371"/>
              <a:gd name="connsiteX3" fmla="*/ 2572884 w 2572884"/>
              <a:gd name="connsiteY3" fmla="*/ 4899176 h 5076371"/>
              <a:gd name="connsiteX4" fmla="*/ 2395689 w 2572884"/>
              <a:gd name="connsiteY4" fmla="*/ 5076371 h 5076371"/>
              <a:gd name="connsiteX5" fmla="*/ 177195 w 2572884"/>
              <a:gd name="connsiteY5" fmla="*/ 5076371 h 5076371"/>
              <a:gd name="connsiteX6" fmla="*/ 0 w 2572884"/>
              <a:gd name="connsiteY6" fmla="*/ 4899176 h 5076371"/>
              <a:gd name="connsiteX7" fmla="*/ 0 w 2572884"/>
              <a:gd name="connsiteY7" fmla="*/ 177195 h 5076371"/>
              <a:gd name="connsiteX8" fmla="*/ 177195 w 2572884"/>
              <a:gd name="connsiteY8" fmla="*/ 0 h 5076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2884" h="5076371">
                <a:moveTo>
                  <a:pt x="177195" y="0"/>
                </a:moveTo>
                <a:lnTo>
                  <a:pt x="2395689" y="0"/>
                </a:lnTo>
                <a:cubicBezTo>
                  <a:pt x="2493551" y="0"/>
                  <a:pt x="2572884" y="79333"/>
                  <a:pt x="2572884" y="177195"/>
                </a:cubicBezTo>
                <a:lnTo>
                  <a:pt x="2572884" y="4899176"/>
                </a:lnTo>
                <a:cubicBezTo>
                  <a:pt x="2572884" y="4997038"/>
                  <a:pt x="2493551" y="5076371"/>
                  <a:pt x="2395689" y="5076371"/>
                </a:cubicBezTo>
                <a:lnTo>
                  <a:pt x="177195" y="5076371"/>
                </a:lnTo>
                <a:cubicBezTo>
                  <a:pt x="79333" y="5076371"/>
                  <a:pt x="0" y="4997038"/>
                  <a:pt x="0" y="4899176"/>
                </a:cubicBezTo>
                <a:lnTo>
                  <a:pt x="0" y="177195"/>
                </a:lnTo>
                <a:cubicBezTo>
                  <a:pt x="0" y="79333"/>
                  <a:pt x="79333" y="0"/>
                  <a:pt x="177195" y="0"/>
                </a:cubicBezTo>
                <a:close/>
              </a:path>
            </a:pathLst>
          </a:custGeom>
        </p:spPr>
        <p:txBody>
          <a:bodyPr wrap="square">
            <a:noAutofit/>
          </a:bodyPr>
          <a:lstStyle/>
          <a:p>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F3B6B81A-8A6E-45A1-9221-659078A916A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F3B6B81A-8A6E-45A1-9221-659078A916AC}"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F3B6B81A-8A6E-45A1-9221-659078A916AC}"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B6B81A-8A6E-45A1-9221-659078A916AC}"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039948" y="670561"/>
            <a:ext cx="10112104" cy="3953691"/>
          </a:xfrm>
          <a:custGeom>
            <a:avLst/>
            <a:gdLst>
              <a:gd name="connsiteX0" fmla="*/ 133200 w 10112104"/>
              <a:gd name="connsiteY0" fmla="*/ 0 h 3953691"/>
              <a:gd name="connsiteX1" fmla="*/ 9978904 w 10112104"/>
              <a:gd name="connsiteY1" fmla="*/ 0 h 3953691"/>
              <a:gd name="connsiteX2" fmla="*/ 10112104 w 10112104"/>
              <a:gd name="connsiteY2" fmla="*/ 133200 h 3953691"/>
              <a:gd name="connsiteX3" fmla="*/ 10112104 w 10112104"/>
              <a:gd name="connsiteY3" fmla="*/ 3820491 h 3953691"/>
              <a:gd name="connsiteX4" fmla="*/ 9978904 w 10112104"/>
              <a:gd name="connsiteY4" fmla="*/ 3953691 h 3953691"/>
              <a:gd name="connsiteX5" fmla="*/ 133200 w 10112104"/>
              <a:gd name="connsiteY5" fmla="*/ 3953691 h 3953691"/>
              <a:gd name="connsiteX6" fmla="*/ 0 w 10112104"/>
              <a:gd name="connsiteY6" fmla="*/ 3820491 h 3953691"/>
              <a:gd name="connsiteX7" fmla="*/ 0 w 10112104"/>
              <a:gd name="connsiteY7" fmla="*/ 133200 h 3953691"/>
              <a:gd name="connsiteX8" fmla="*/ 133200 w 10112104"/>
              <a:gd name="connsiteY8" fmla="*/ 0 h 395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12104" h="3953691">
                <a:moveTo>
                  <a:pt x="133200" y="0"/>
                </a:moveTo>
                <a:lnTo>
                  <a:pt x="9978904" y="0"/>
                </a:lnTo>
                <a:cubicBezTo>
                  <a:pt x="10052468" y="0"/>
                  <a:pt x="10112104" y="59636"/>
                  <a:pt x="10112104" y="133200"/>
                </a:cubicBezTo>
                <a:lnTo>
                  <a:pt x="10112104" y="3820491"/>
                </a:lnTo>
                <a:cubicBezTo>
                  <a:pt x="10112104" y="3894055"/>
                  <a:pt x="10052468" y="3953691"/>
                  <a:pt x="9978904" y="3953691"/>
                </a:cubicBezTo>
                <a:lnTo>
                  <a:pt x="133200" y="3953691"/>
                </a:lnTo>
                <a:cubicBezTo>
                  <a:pt x="59636" y="3953691"/>
                  <a:pt x="0" y="3894055"/>
                  <a:pt x="0" y="3820491"/>
                </a:cubicBezTo>
                <a:lnTo>
                  <a:pt x="0" y="133200"/>
                </a:lnTo>
                <a:cubicBezTo>
                  <a:pt x="0" y="59636"/>
                  <a:pt x="59636" y="0"/>
                  <a:pt x="133200" y="0"/>
                </a:cubicBezTo>
                <a:close/>
              </a:path>
            </a:pathLst>
          </a:custGeom>
        </p:spPr>
        <p:txBody>
          <a:bodyPr wrap="square">
            <a:noAutofit/>
          </a:bodyPr>
          <a:lstStyle/>
          <a:p>
            <a:endParaRPr lang="en-I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3B6B81A-8A6E-45A1-9221-659078A916A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3B6B81A-8A6E-45A1-9221-659078A916A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3B6B81A-8A6E-45A1-9221-659078A916A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3B6B81A-8A6E-45A1-9221-659078A916A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34D815B-41D5-448C-817A-7D925CFEEE1F}" type="slidenum">
              <a:rPr lang="en-IN" smtClean="0"/>
            </a:fld>
            <a:endParaRPr lang="en-I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3" name="Rectangle: Rounded Corners 2"/>
          <p:cNvSpPr/>
          <p:nvPr userDrawn="1"/>
        </p:nvSpPr>
        <p:spPr>
          <a:xfrm>
            <a:off x="6925580" y="1184643"/>
            <a:ext cx="4323446" cy="4407280"/>
          </a:xfrm>
          <a:prstGeom prst="roundRect">
            <a:avLst>
              <a:gd name="adj" fmla="val 3660"/>
            </a:avLst>
          </a:prstGeom>
          <a:solidFill>
            <a:schemeClr val="bg1"/>
          </a:soli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7" name="Picture Placeholder 6"/>
          <p:cNvSpPr>
            <a:spLocks noGrp="1"/>
          </p:cNvSpPr>
          <p:nvPr>
            <p:ph type="pic" sz="quarter" idx="11"/>
          </p:nvPr>
        </p:nvSpPr>
        <p:spPr>
          <a:xfrm>
            <a:off x="7009720" y="1290638"/>
            <a:ext cx="4154488" cy="4195762"/>
          </a:xfrm>
          <a:custGeom>
            <a:avLst/>
            <a:gdLst>
              <a:gd name="connsiteX0" fmla="*/ 132570 w 4154488"/>
              <a:gd name="connsiteY0" fmla="*/ 0 h 4195762"/>
              <a:gd name="connsiteX1" fmla="*/ 4021918 w 4154488"/>
              <a:gd name="connsiteY1" fmla="*/ 0 h 4195762"/>
              <a:gd name="connsiteX2" fmla="*/ 4154488 w 4154488"/>
              <a:gd name="connsiteY2" fmla="*/ 132570 h 4195762"/>
              <a:gd name="connsiteX3" fmla="*/ 4154488 w 4154488"/>
              <a:gd name="connsiteY3" fmla="*/ 4103366 h 4195762"/>
              <a:gd name="connsiteX4" fmla="*/ 4062092 w 4154488"/>
              <a:gd name="connsiteY4" fmla="*/ 4195762 h 4195762"/>
              <a:gd name="connsiteX5" fmla="*/ 92396 w 4154488"/>
              <a:gd name="connsiteY5" fmla="*/ 4195762 h 4195762"/>
              <a:gd name="connsiteX6" fmla="*/ 0 w 4154488"/>
              <a:gd name="connsiteY6" fmla="*/ 4103366 h 4195762"/>
              <a:gd name="connsiteX7" fmla="*/ 0 w 4154488"/>
              <a:gd name="connsiteY7" fmla="*/ 132570 h 4195762"/>
              <a:gd name="connsiteX8" fmla="*/ 132570 w 4154488"/>
              <a:gd name="connsiteY8" fmla="*/ 0 h 419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4488" h="4195762">
                <a:moveTo>
                  <a:pt x="132570" y="0"/>
                </a:moveTo>
                <a:lnTo>
                  <a:pt x="4021918" y="0"/>
                </a:lnTo>
                <a:cubicBezTo>
                  <a:pt x="4095134" y="0"/>
                  <a:pt x="4154488" y="59354"/>
                  <a:pt x="4154488" y="132570"/>
                </a:cubicBezTo>
                <a:lnTo>
                  <a:pt x="4154488" y="4103366"/>
                </a:lnTo>
                <a:cubicBezTo>
                  <a:pt x="4154488" y="4154395"/>
                  <a:pt x="4113121" y="4195762"/>
                  <a:pt x="4062092" y="4195762"/>
                </a:cubicBezTo>
                <a:lnTo>
                  <a:pt x="92396" y="4195762"/>
                </a:lnTo>
                <a:cubicBezTo>
                  <a:pt x="41367" y="4195762"/>
                  <a:pt x="0" y="4154395"/>
                  <a:pt x="0" y="4103366"/>
                </a:cubicBezTo>
                <a:lnTo>
                  <a:pt x="0" y="132570"/>
                </a:lnTo>
                <a:cubicBezTo>
                  <a:pt x="0" y="59354"/>
                  <a:pt x="59354" y="0"/>
                  <a:pt x="132570" y="0"/>
                </a:cubicBezTo>
                <a:close/>
              </a:path>
            </a:pathLst>
          </a:custGeom>
          <a:solidFill>
            <a:schemeClr val="accent1"/>
          </a:solidFill>
        </p:spPr>
        <p:txBody>
          <a:bodyPr wrap="square">
            <a:noAutofit/>
          </a:bodyPr>
          <a:lstStyle/>
          <a:p>
            <a:endParaRPr lang="en-I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46_Title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4_Title Slide">
    <p:spTree>
      <p:nvGrpSpPr>
        <p:cNvPr id="1" name=""/>
        <p:cNvGrpSpPr/>
        <p:nvPr/>
      </p:nvGrpSpPr>
      <p:grpSpPr>
        <a:xfrm>
          <a:off x="0" y="0"/>
          <a:ext cx="0" cy="0"/>
          <a:chOff x="0" y="0"/>
          <a:chExt cx="0" cy="0"/>
        </a:xfrm>
      </p:grpSpPr>
      <p:sp>
        <p:nvSpPr>
          <p:cNvPr id="2" name="Picture Placeholder 16"/>
          <p:cNvSpPr>
            <a:spLocks noGrp="1"/>
          </p:cNvSpPr>
          <p:nvPr>
            <p:ph type="pic" sz="quarter" idx="10"/>
          </p:nvPr>
        </p:nvSpPr>
        <p:spPr>
          <a:xfrm>
            <a:off x="2922308" y="2573517"/>
            <a:ext cx="1885361" cy="2828041"/>
          </a:xfrm>
          <a:custGeom>
            <a:avLst/>
            <a:gdLst>
              <a:gd name="connsiteX0" fmla="*/ 0 w 1885361"/>
              <a:gd name="connsiteY0" fmla="*/ 0 h 2828041"/>
              <a:gd name="connsiteX1" fmla="*/ 1885361 w 1885361"/>
              <a:gd name="connsiteY1" fmla="*/ 0 h 2828041"/>
              <a:gd name="connsiteX2" fmla="*/ 1885361 w 1885361"/>
              <a:gd name="connsiteY2" fmla="*/ 2828041 h 2828041"/>
              <a:gd name="connsiteX3" fmla="*/ 0 w 1885361"/>
              <a:gd name="connsiteY3" fmla="*/ 2828041 h 2828041"/>
            </a:gdLst>
            <a:ahLst/>
            <a:cxnLst>
              <a:cxn ang="0">
                <a:pos x="connsiteX0" y="connsiteY0"/>
              </a:cxn>
              <a:cxn ang="0">
                <a:pos x="connsiteX1" y="connsiteY1"/>
              </a:cxn>
              <a:cxn ang="0">
                <a:pos x="connsiteX2" y="connsiteY2"/>
              </a:cxn>
              <a:cxn ang="0">
                <a:pos x="connsiteX3" y="connsiteY3"/>
              </a:cxn>
            </a:cxnLst>
            <a:rect l="l" t="t" r="r" b="b"/>
            <a:pathLst>
              <a:path w="1885361" h="2828041">
                <a:moveTo>
                  <a:pt x="0" y="0"/>
                </a:moveTo>
                <a:lnTo>
                  <a:pt x="1885361" y="0"/>
                </a:lnTo>
                <a:lnTo>
                  <a:pt x="1885361" y="2828041"/>
                </a:lnTo>
                <a:lnTo>
                  <a:pt x="0" y="2828041"/>
                </a:lnTo>
                <a:close/>
              </a:path>
            </a:pathLst>
          </a:custGeom>
          <a:solidFill>
            <a:schemeClr val="bg1">
              <a:lumMod val="75000"/>
              <a:alpha val="10000"/>
            </a:schemeClr>
          </a:solidFill>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
        <p:nvSpPr>
          <p:cNvPr id="3" name="Picture Placeholder 15"/>
          <p:cNvSpPr>
            <a:spLocks noGrp="1"/>
          </p:cNvSpPr>
          <p:nvPr>
            <p:ph type="pic" sz="quarter" idx="11"/>
          </p:nvPr>
        </p:nvSpPr>
        <p:spPr>
          <a:xfrm>
            <a:off x="5008905" y="2573517"/>
            <a:ext cx="1885361" cy="2828041"/>
          </a:xfrm>
          <a:custGeom>
            <a:avLst/>
            <a:gdLst>
              <a:gd name="connsiteX0" fmla="*/ 0 w 1885361"/>
              <a:gd name="connsiteY0" fmla="*/ 0 h 2828041"/>
              <a:gd name="connsiteX1" fmla="*/ 1885361 w 1885361"/>
              <a:gd name="connsiteY1" fmla="*/ 0 h 2828041"/>
              <a:gd name="connsiteX2" fmla="*/ 1885361 w 1885361"/>
              <a:gd name="connsiteY2" fmla="*/ 2828041 h 2828041"/>
              <a:gd name="connsiteX3" fmla="*/ 0 w 1885361"/>
              <a:gd name="connsiteY3" fmla="*/ 2828041 h 2828041"/>
            </a:gdLst>
            <a:ahLst/>
            <a:cxnLst>
              <a:cxn ang="0">
                <a:pos x="connsiteX0" y="connsiteY0"/>
              </a:cxn>
              <a:cxn ang="0">
                <a:pos x="connsiteX1" y="connsiteY1"/>
              </a:cxn>
              <a:cxn ang="0">
                <a:pos x="connsiteX2" y="connsiteY2"/>
              </a:cxn>
              <a:cxn ang="0">
                <a:pos x="connsiteX3" y="connsiteY3"/>
              </a:cxn>
            </a:cxnLst>
            <a:rect l="l" t="t" r="r" b="b"/>
            <a:pathLst>
              <a:path w="1885361" h="2828041">
                <a:moveTo>
                  <a:pt x="0" y="0"/>
                </a:moveTo>
                <a:lnTo>
                  <a:pt x="1885361" y="0"/>
                </a:lnTo>
                <a:lnTo>
                  <a:pt x="1885361" y="2828041"/>
                </a:lnTo>
                <a:lnTo>
                  <a:pt x="0" y="2828041"/>
                </a:lnTo>
                <a:close/>
              </a:path>
            </a:pathLst>
          </a:custGeom>
          <a:solidFill>
            <a:schemeClr val="bg1">
              <a:lumMod val="75000"/>
              <a:alpha val="10000"/>
            </a:schemeClr>
          </a:solidFill>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
        <p:nvSpPr>
          <p:cNvPr id="4" name="Picture Placeholder 17"/>
          <p:cNvSpPr>
            <a:spLocks noGrp="1"/>
          </p:cNvSpPr>
          <p:nvPr>
            <p:ph type="pic" sz="quarter" idx="12"/>
          </p:nvPr>
        </p:nvSpPr>
        <p:spPr>
          <a:xfrm>
            <a:off x="9182100" y="0"/>
            <a:ext cx="3009900" cy="5397500"/>
          </a:xfrm>
          <a:custGeom>
            <a:avLst/>
            <a:gdLst>
              <a:gd name="connsiteX0" fmla="*/ 0 w 3009900"/>
              <a:gd name="connsiteY0" fmla="*/ 0 h 5397500"/>
              <a:gd name="connsiteX1" fmla="*/ 3009900 w 3009900"/>
              <a:gd name="connsiteY1" fmla="*/ 0 h 5397500"/>
              <a:gd name="connsiteX2" fmla="*/ 3009900 w 3009900"/>
              <a:gd name="connsiteY2" fmla="*/ 5397500 h 5397500"/>
              <a:gd name="connsiteX3" fmla="*/ 0 w 3009900"/>
              <a:gd name="connsiteY3" fmla="*/ 5397500 h 5397500"/>
            </a:gdLst>
            <a:ahLst/>
            <a:cxnLst>
              <a:cxn ang="0">
                <a:pos x="connsiteX0" y="connsiteY0"/>
              </a:cxn>
              <a:cxn ang="0">
                <a:pos x="connsiteX1" y="connsiteY1"/>
              </a:cxn>
              <a:cxn ang="0">
                <a:pos x="connsiteX2" y="connsiteY2"/>
              </a:cxn>
              <a:cxn ang="0">
                <a:pos x="connsiteX3" y="connsiteY3"/>
              </a:cxn>
            </a:cxnLst>
            <a:rect l="l" t="t" r="r" b="b"/>
            <a:pathLst>
              <a:path w="3009900" h="5397500">
                <a:moveTo>
                  <a:pt x="0" y="0"/>
                </a:moveTo>
                <a:lnTo>
                  <a:pt x="3009900" y="0"/>
                </a:lnTo>
                <a:lnTo>
                  <a:pt x="3009900" y="5397500"/>
                </a:lnTo>
                <a:lnTo>
                  <a:pt x="0" y="5397500"/>
                </a:lnTo>
                <a:close/>
              </a:path>
            </a:pathLst>
          </a:custGeom>
          <a:solidFill>
            <a:schemeClr val="bg1">
              <a:lumMod val="75000"/>
              <a:alpha val="10000"/>
            </a:schemeClr>
          </a:solidFill>
          <a:effectLst>
            <a:outerShdw blurRad="368300" dist="190500" dir="3240000" algn="tl" rotWithShape="0">
              <a:prstClr val="black">
                <a:alpha val="15000"/>
              </a:prstClr>
            </a:outerShdw>
          </a:effectLst>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
        <p:nvSpPr>
          <p:cNvPr id="5" name="Picture Placeholder 14"/>
          <p:cNvSpPr>
            <a:spLocks noGrp="1"/>
          </p:cNvSpPr>
          <p:nvPr>
            <p:ph type="pic" sz="quarter" idx="13"/>
          </p:nvPr>
        </p:nvSpPr>
        <p:spPr>
          <a:xfrm>
            <a:off x="7095502" y="2573517"/>
            <a:ext cx="1885361" cy="2828041"/>
          </a:xfrm>
          <a:custGeom>
            <a:avLst/>
            <a:gdLst>
              <a:gd name="connsiteX0" fmla="*/ 0 w 1885361"/>
              <a:gd name="connsiteY0" fmla="*/ 0 h 2828041"/>
              <a:gd name="connsiteX1" fmla="*/ 1885361 w 1885361"/>
              <a:gd name="connsiteY1" fmla="*/ 0 h 2828041"/>
              <a:gd name="connsiteX2" fmla="*/ 1885361 w 1885361"/>
              <a:gd name="connsiteY2" fmla="*/ 2828041 h 2828041"/>
              <a:gd name="connsiteX3" fmla="*/ 0 w 1885361"/>
              <a:gd name="connsiteY3" fmla="*/ 2828041 h 2828041"/>
            </a:gdLst>
            <a:ahLst/>
            <a:cxnLst>
              <a:cxn ang="0">
                <a:pos x="connsiteX0" y="connsiteY0"/>
              </a:cxn>
              <a:cxn ang="0">
                <a:pos x="connsiteX1" y="connsiteY1"/>
              </a:cxn>
              <a:cxn ang="0">
                <a:pos x="connsiteX2" y="connsiteY2"/>
              </a:cxn>
              <a:cxn ang="0">
                <a:pos x="connsiteX3" y="connsiteY3"/>
              </a:cxn>
            </a:cxnLst>
            <a:rect l="l" t="t" r="r" b="b"/>
            <a:pathLst>
              <a:path w="1885361" h="2828041">
                <a:moveTo>
                  <a:pt x="0" y="0"/>
                </a:moveTo>
                <a:lnTo>
                  <a:pt x="1885361" y="0"/>
                </a:lnTo>
                <a:lnTo>
                  <a:pt x="1885361" y="2828041"/>
                </a:lnTo>
                <a:lnTo>
                  <a:pt x="0" y="2828041"/>
                </a:lnTo>
                <a:close/>
              </a:path>
            </a:pathLst>
          </a:custGeom>
          <a:solidFill>
            <a:schemeClr val="bg1">
              <a:lumMod val="75000"/>
              <a:alpha val="10000"/>
            </a:schemeClr>
          </a:solidFill>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49_Title Slide">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1552575" y="2006600"/>
            <a:ext cx="2699586" cy="2870200"/>
          </a:xfrm>
          <a:custGeom>
            <a:avLst/>
            <a:gdLst>
              <a:gd name="connsiteX0" fmla="*/ 355967 w 2699586"/>
              <a:gd name="connsiteY0" fmla="*/ 0 h 2870200"/>
              <a:gd name="connsiteX1" fmla="*/ 2343619 w 2699586"/>
              <a:gd name="connsiteY1" fmla="*/ 0 h 2870200"/>
              <a:gd name="connsiteX2" fmla="*/ 2699586 w 2699586"/>
              <a:gd name="connsiteY2" fmla="*/ 355967 h 2870200"/>
              <a:gd name="connsiteX3" fmla="*/ 2699586 w 2699586"/>
              <a:gd name="connsiteY3" fmla="*/ 2514233 h 2870200"/>
              <a:gd name="connsiteX4" fmla="*/ 2343619 w 2699586"/>
              <a:gd name="connsiteY4" fmla="*/ 2870200 h 2870200"/>
              <a:gd name="connsiteX5" fmla="*/ 355967 w 2699586"/>
              <a:gd name="connsiteY5" fmla="*/ 2870200 h 2870200"/>
              <a:gd name="connsiteX6" fmla="*/ 0 w 2699586"/>
              <a:gd name="connsiteY6" fmla="*/ 2514233 h 2870200"/>
              <a:gd name="connsiteX7" fmla="*/ 0 w 2699586"/>
              <a:gd name="connsiteY7" fmla="*/ 355967 h 2870200"/>
              <a:gd name="connsiteX8" fmla="*/ 355967 w 2699586"/>
              <a:gd name="connsiteY8" fmla="*/ 0 h 287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9586" h="2870200">
                <a:moveTo>
                  <a:pt x="355967" y="0"/>
                </a:moveTo>
                <a:lnTo>
                  <a:pt x="2343619" y="0"/>
                </a:lnTo>
                <a:cubicBezTo>
                  <a:pt x="2540214" y="0"/>
                  <a:pt x="2699586" y="159372"/>
                  <a:pt x="2699586" y="355967"/>
                </a:cubicBezTo>
                <a:lnTo>
                  <a:pt x="2699586" y="2514233"/>
                </a:lnTo>
                <a:cubicBezTo>
                  <a:pt x="2699586" y="2710828"/>
                  <a:pt x="2540214" y="2870200"/>
                  <a:pt x="2343619" y="2870200"/>
                </a:cubicBezTo>
                <a:lnTo>
                  <a:pt x="355967" y="2870200"/>
                </a:lnTo>
                <a:cubicBezTo>
                  <a:pt x="159372" y="2870200"/>
                  <a:pt x="0" y="2710828"/>
                  <a:pt x="0" y="2514233"/>
                </a:cubicBezTo>
                <a:lnTo>
                  <a:pt x="0" y="355967"/>
                </a:lnTo>
                <a:cubicBezTo>
                  <a:pt x="0" y="159372"/>
                  <a:pt x="159372" y="0"/>
                  <a:pt x="355967" y="0"/>
                </a:cubicBezTo>
                <a:close/>
              </a:path>
            </a:pathLst>
          </a:custGeom>
          <a:solidFill>
            <a:schemeClr val="bg1">
              <a:lumMod val="75000"/>
              <a:alpha val="0"/>
            </a:schemeClr>
          </a:solidFill>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
        <p:nvSpPr>
          <p:cNvPr id="10" name="Picture Placeholder 9"/>
          <p:cNvSpPr>
            <a:spLocks noGrp="1"/>
          </p:cNvSpPr>
          <p:nvPr>
            <p:ph type="pic" sz="quarter" idx="11"/>
          </p:nvPr>
        </p:nvSpPr>
        <p:spPr>
          <a:xfrm>
            <a:off x="4956175" y="2006600"/>
            <a:ext cx="2699586" cy="2870200"/>
          </a:xfrm>
          <a:custGeom>
            <a:avLst/>
            <a:gdLst>
              <a:gd name="connsiteX0" fmla="*/ 355967 w 2699586"/>
              <a:gd name="connsiteY0" fmla="*/ 0 h 2870200"/>
              <a:gd name="connsiteX1" fmla="*/ 2343619 w 2699586"/>
              <a:gd name="connsiteY1" fmla="*/ 0 h 2870200"/>
              <a:gd name="connsiteX2" fmla="*/ 2699586 w 2699586"/>
              <a:gd name="connsiteY2" fmla="*/ 355967 h 2870200"/>
              <a:gd name="connsiteX3" fmla="*/ 2699586 w 2699586"/>
              <a:gd name="connsiteY3" fmla="*/ 2514233 h 2870200"/>
              <a:gd name="connsiteX4" fmla="*/ 2343619 w 2699586"/>
              <a:gd name="connsiteY4" fmla="*/ 2870200 h 2870200"/>
              <a:gd name="connsiteX5" fmla="*/ 355967 w 2699586"/>
              <a:gd name="connsiteY5" fmla="*/ 2870200 h 2870200"/>
              <a:gd name="connsiteX6" fmla="*/ 0 w 2699586"/>
              <a:gd name="connsiteY6" fmla="*/ 2514233 h 2870200"/>
              <a:gd name="connsiteX7" fmla="*/ 0 w 2699586"/>
              <a:gd name="connsiteY7" fmla="*/ 355967 h 2870200"/>
              <a:gd name="connsiteX8" fmla="*/ 355967 w 2699586"/>
              <a:gd name="connsiteY8" fmla="*/ 0 h 287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9586" h="2870200">
                <a:moveTo>
                  <a:pt x="355967" y="0"/>
                </a:moveTo>
                <a:lnTo>
                  <a:pt x="2343619" y="0"/>
                </a:lnTo>
                <a:cubicBezTo>
                  <a:pt x="2540214" y="0"/>
                  <a:pt x="2699586" y="159372"/>
                  <a:pt x="2699586" y="355967"/>
                </a:cubicBezTo>
                <a:lnTo>
                  <a:pt x="2699586" y="2514233"/>
                </a:lnTo>
                <a:cubicBezTo>
                  <a:pt x="2699586" y="2710828"/>
                  <a:pt x="2540214" y="2870200"/>
                  <a:pt x="2343619" y="2870200"/>
                </a:cubicBezTo>
                <a:lnTo>
                  <a:pt x="355967" y="2870200"/>
                </a:lnTo>
                <a:cubicBezTo>
                  <a:pt x="159372" y="2870200"/>
                  <a:pt x="0" y="2710828"/>
                  <a:pt x="0" y="2514233"/>
                </a:cubicBezTo>
                <a:lnTo>
                  <a:pt x="0" y="355967"/>
                </a:lnTo>
                <a:cubicBezTo>
                  <a:pt x="0" y="159372"/>
                  <a:pt x="159372" y="0"/>
                  <a:pt x="355967" y="0"/>
                </a:cubicBezTo>
                <a:close/>
              </a:path>
            </a:pathLst>
          </a:custGeom>
          <a:solidFill>
            <a:schemeClr val="bg1">
              <a:lumMod val="75000"/>
              <a:alpha val="0"/>
            </a:schemeClr>
          </a:solidFill>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
        <p:nvSpPr>
          <p:cNvPr id="9" name="Picture Placeholder 8"/>
          <p:cNvSpPr>
            <a:spLocks noGrp="1"/>
          </p:cNvSpPr>
          <p:nvPr>
            <p:ph type="pic" sz="quarter" idx="12"/>
          </p:nvPr>
        </p:nvSpPr>
        <p:spPr>
          <a:xfrm>
            <a:off x="8373645" y="2006600"/>
            <a:ext cx="2699586" cy="2870200"/>
          </a:xfrm>
          <a:custGeom>
            <a:avLst/>
            <a:gdLst>
              <a:gd name="connsiteX0" fmla="*/ 355967 w 2699586"/>
              <a:gd name="connsiteY0" fmla="*/ 0 h 2870200"/>
              <a:gd name="connsiteX1" fmla="*/ 2343619 w 2699586"/>
              <a:gd name="connsiteY1" fmla="*/ 0 h 2870200"/>
              <a:gd name="connsiteX2" fmla="*/ 2699586 w 2699586"/>
              <a:gd name="connsiteY2" fmla="*/ 355967 h 2870200"/>
              <a:gd name="connsiteX3" fmla="*/ 2699586 w 2699586"/>
              <a:gd name="connsiteY3" fmla="*/ 2514233 h 2870200"/>
              <a:gd name="connsiteX4" fmla="*/ 2343619 w 2699586"/>
              <a:gd name="connsiteY4" fmla="*/ 2870200 h 2870200"/>
              <a:gd name="connsiteX5" fmla="*/ 355967 w 2699586"/>
              <a:gd name="connsiteY5" fmla="*/ 2870200 h 2870200"/>
              <a:gd name="connsiteX6" fmla="*/ 0 w 2699586"/>
              <a:gd name="connsiteY6" fmla="*/ 2514233 h 2870200"/>
              <a:gd name="connsiteX7" fmla="*/ 0 w 2699586"/>
              <a:gd name="connsiteY7" fmla="*/ 355967 h 2870200"/>
              <a:gd name="connsiteX8" fmla="*/ 355967 w 2699586"/>
              <a:gd name="connsiteY8" fmla="*/ 0 h 287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9586" h="2870200">
                <a:moveTo>
                  <a:pt x="355967" y="0"/>
                </a:moveTo>
                <a:lnTo>
                  <a:pt x="2343619" y="0"/>
                </a:lnTo>
                <a:cubicBezTo>
                  <a:pt x="2540214" y="0"/>
                  <a:pt x="2699586" y="159372"/>
                  <a:pt x="2699586" y="355967"/>
                </a:cubicBezTo>
                <a:lnTo>
                  <a:pt x="2699586" y="2514233"/>
                </a:lnTo>
                <a:cubicBezTo>
                  <a:pt x="2699586" y="2710828"/>
                  <a:pt x="2540214" y="2870200"/>
                  <a:pt x="2343619" y="2870200"/>
                </a:cubicBezTo>
                <a:lnTo>
                  <a:pt x="355967" y="2870200"/>
                </a:lnTo>
                <a:cubicBezTo>
                  <a:pt x="159372" y="2870200"/>
                  <a:pt x="0" y="2710828"/>
                  <a:pt x="0" y="2514233"/>
                </a:cubicBezTo>
                <a:lnTo>
                  <a:pt x="0" y="355967"/>
                </a:lnTo>
                <a:cubicBezTo>
                  <a:pt x="0" y="159372"/>
                  <a:pt x="159372" y="0"/>
                  <a:pt x="355967" y="0"/>
                </a:cubicBezTo>
                <a:close/>
              </a:path>
            </a:pathLst>
          </a:custGeom>
          <a:solidFill>
            <a:schemeClr val="bg1">
              <a:lumMod val="75000"/>
              <a:alpha val="0"/>
            </a:schemeClr>
          </a:solidFill>
        </p:spPr>
        <p:txBody>
          <a:bodyPr wrap="square" anchor="ctr">
            <a:noAutofit/>
          </a:bodyPr>
          <a:lstStyle>
            <a:lvl1pPr>
              <a:defRPr lang="en-ID" sz="1200" dirty="0">
                <a:solidFill>
                  <a:schemeClr val="bg1">
                    <a:lumMod val="75000"/>
                  </a:schemeClr>
                </a:solidFill>
              </a:defRPr>
            </a:lvl1pPr>
          </a:lstStyle>
          <a:p>
            <a:pPr marL="0" lvl="0" indent="0" algn="ctr">
              <a:buNone/>
            </a:pPr>
            <a:endParaRPr lang="en-ID"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10" name="Picture Placeholder 9"/>
          <p:cNvSpPr>
            <a:spLocks noGrp="1"/>
          </p:cNvSpPr>
          <p:nvPr>
            <p:ph type="pic" sz="quarter" idx="16"/>
          </p:nvPr>
        </p:nvSpPr>
        <p:spPr>
          <a:xfrm>
            <a:off x="821872" y="646837"/>
            <a:ext cx="5080000" cy="3633063"/>
          </a:xfrm>
          <a:custGeom>
            <a:avLst/>
            <a:gdLst>
              <a:gd name="connsiteX0" fmla="*/ 0 w 5080000"/>
              <a:gd name="connsiteY0" fmla="*/ 0 h 3810000"/>
              <a:gd name="connsiteX1" fmla="*/ 5080000 w 5080000"/>
              <a:gd name="connsiteY1" fmla="*/ 0 h 3810000"/>
              <a:gd name="connsiteX2" fmla="*/ 5080000 w 5080000"/>
              <a:gd name="connsiteY2" fmla="*/ 3810000 h 3810000"/>
              <a:gd name="connsiteX3" fmla="*/ 0 w 5080000"/>
              <a:gd name="connsiteY3" fmla="*/ 3810000 h 3810000"/>
            </a:gdLst>
            <a:ahLst/>
            <a:cxnLst>
              <a:cxn ang="0">
                <a:pos x="connsiteX0" y="connsiteY0"/>
              </a:cxn>
              <a:cxn ang="0">
                <a:pos x="connsiteX1" y="connsiteY1"/>
              </a:cxn>
              <a:cxn ang="0">
                <a:pos x="connsiteX2" y="connsiteY2"/>
              </a:cxn>
              <a:cxn ang="0">
                <a:pos x="connsiteX3" y="connsiteY3"/>
              </a:cxn>
            </a:cxnLst>
            <a:rect l="l" t="t" r="r" b="b"/>
            <a:pathLst>
              <a:path w="5080000" h="3810000">
                <a:moveTo>
                  <a:pt x="0" y="0"/>
                </a:moveTo>
                <a:lnTo>
                  <a:pt x="5080000" y="0"/>
                </a:lnTo>
                <a:lnTo>
                  <a:pt x="5080000" y="3810000"/>
                </a:lnTo>
                <a:lnTo>
                  <a:pt x="0" y="3810000"/>
                </a:lnTo>
                <a:close/>
              </a:path>
            </a:pathLst>
          </a:custGeom>
          <a:effectLst/>
        </p:spPr>
        <p:txBody>
          <a:bodyPr wrap="square">
            <a:noAutofit/>
          </a:bodyPr>
          <a:lstStyle>
            <a:lvl1pPr>
              <a:defRPr sz="1100"/>
            </a:lvl1pPr>
          </a:lstStyle>
          <a:p>
            <a:endParaRPr lang="en-US"/>
          </a:p>
        </p:txBody>
      </p:sp>
      <p:sp>
        <p:nvSpPr>
          <p:cNvPr id="9" name="Picture Placeholder 8"/>
          <p:cNvSpPr>
            <a:spLocks noGrp="1"/>
          </p:cNvSpPr>
          <p:nvPr>
            <p:ph type="pic" sz="quarter" idx="15"/>
          </p:nvPr>
        </p:nvSpPr>
        <p:spPr>
          <a:xfrm>
            <a:off x="6290129" y="646837"/>
            <a:ext cx="5080000" cy="3633063"/>
          </a:xfrm>
          <a:custGeom>
            <a:avLst/>
            <a:gdLst>
              <a:gd name="connsiteX0" fmla="*/ 0 w 5080000"/>
              <a:gd name="connsiteY0" fmla="*/ 0 h 3810000"/>
              <a:gd name="connsiteX1" fmla="*/ 5080000 w 5080000"/>
              <a:gd name="connsiteY1" fmla="*/ 0 h 3810000"/>
              <a:gd name="connsiteX2" fmla="*/ 5080000 w 5080000"/>
              <a:gd name="connsiteY2" fmla="*/ 3810000 h 3810000"/>
              <a:gd name="connsiteX3" fmla="*/ 0 w 5080000"/>
              <a:gd name="connsiteY3" fmla="*/ 3810000 h 3810000"/>
            </a:gdLst>
            <a:ahLst/>
            <a:cxnLst>
              <a:cxn ang="0">
                <a:pos x="connsiteX0" y="connsiteY0"/>
              </a:cxn>
              <a:cxn ang="0">
                <a:pos x="connsiteX1" y="connsiteY1"/>
              </a:cxn>
              <a:cxn ang="0">
                <a:pos x="connsiteX2" y="connsiteY2"/>
              </a:cxn>
              <a:cxn ang="0">
                <a:pos x="connsiteX3" y="connsiteY3"/>
              </a:cxn>
            </a:cxnLst>
            <a:rect l="l" t="t" r="r" b="b"/>
            <a:pathLst>
              <a:path w="5080000" h="3810000">
                <a:moveTo>
                  <a:pt x="0" y="0"/>
                </a:moveTo>
                <a:lnTo>
                  <a:pt x="5080000" y="0"/>
                </a:lnTo>
                <a:lnTo>
                  <a:pt x="5080000" y="3810000"/>
                </a:lnTo>
                <a:lnTo>
                  <a:pt x="0" y="3810000"/>
                </a:lnTo>
                <a:close/>
              </a:path>
            </a:pathLst>
          </a:custGeom>
          <a:effectLst/>
        </p:spPr>
        <p:txBody>
          <a:bodyPr wrap="square">
            <a:noAutofit/>
          </a:bodyPr>
          <a:lstStyle>
            <a:lvl1pPr>
              <a:defRPr sz="1100"/>
            </a:lvl1pPr>
          </a:lstStyle>
          <a:p>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7_Custom Layout">
    <p:spTree>
      <p:nvGrpSpPr>
        <p:cNvPr id="1" name=""/>
        <p:cNvGrpSpPr/>
        <p:nvPr/>
      </p:nvGrpSpPr>
      <p:grpSpPr>
        <a:xfrm>
          <a:off x="0" y="0"/>
          <a:ext cx="0" cy="0"/>
          <a:chOff x="0" y="0"/>
          <a:chExt cx="0" cy="0"/>
        </a:xfrm>
      </p:grpSpPr>
      <p:sp>
        <p:nvSpPr>
          <p:cNvPr id="9" name="Picture Placeholder 8"/>
          <p:cNvSpPr>
            <a:spLocks noGrp="1"/>
          </p:cNvSpPr>
          <p:nvPr>
            <p:ph type="pic" sz="quarter" idx="18"/>
          </p:nvPr>
        </p:nvSpPr>
        <p:spPr>
          <a:xfrm>
            <a:off x="7101861" y="638629"/>
            <a:ext cx="3997939" cy="3037294"/>
          </a:xfrm>
          <a:custGeom>
            <a:avLst/>
            <a:gdLst>
              <a:gd name="connsiteX0" fmla="*/ 209178 w 3997939"/>
              <a:gd name="connsiteY0" fmla="*/ 0 h 3037294"/>
              <a:gd name="connsiteX1" fmla="*/ 3788761 w 3997939"/>
              <a:gd name="connsiteY1" fmla="*/ 0 h 3037294"/>
              <a:gd name="connsiteX2" fmla="*/ 3997939 w 3997939"/>
              <a:gd name="connsiteY2" fmla="*/ 209178 h 3037294"/>
              <a:gd name="connsiteX3" fmla="*/ 3997939 w 3997939"/>
              <a:gd name="connsiteY3" fmla="*/ 2828116 h 3037294"/>
              <a:gd name="connsiteX4" fmla="*/ 3788761 w 3997939"/>
              <a:gd name="connsiteY4" fmla="*/ 3037294 h 3037294"/>
              <a:gd name="connsiteX5" fmla="*/ 209178 w 3997939"/>
              <a:gd name="connsiteY5" fmla="*/ 3037294 h 3037294"/>
              <a:gd name="connsiteX6" fmla="*/ 0 w 3997939"/>
              <a:gd name="connsiteY6" fmla="*/ 2828116 h 3037294"/>
              <a:gd name="connsiteX7" fmla="*/ 0 w 3997939"/>
              <a:gd name="connsiteY7" fmla="*/ 209178 h 3037294"/>
              <a:gd name="connsiteX8" fmla="*/ 209178 w 3997939"/>
              <a:gd name="connsiteY8" fmla="*/ 0 h 3037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97939" h="3037294">
                <a:moveTo>
                  <a:pt x="209178" y="0"/>
                </a:moveTo>
                <a:lnTo>
                  <a:pt x="3788761" y="0"/>
                </a:lnTo>
                <a:cubicBezTo>
                  <a:pt x="3904287" y="0"/>
                  <a:pt x="3997939" y="93652"/>
                  <a:pt x="3997939" y="209178"/>
                </a:cubicBezTo>
                <a:lnTo>
                  <a:pt x="3997939" y="2828116"/>
                </a:lnTo>
                <a:cubicBezTo>
                  <a:pt x="3997939" y="2943642"/>
                  <a:pt x="3904287" y="3037294"/>
                  <a:pt x="3788761" y="3037294"/>
                </a:cubicBezTo>
                <a:lnTo>
                  <a:pt x="209178" y="3037294"/>
                </a:lnTo>
                <a:cubicBezTo>
                  <a:pt x="93652" y="3037294"/>
                  <a:pt x="0" y="2943642"/>
                  <a:pt x="0" y="2828116"/>
                </a:cubicBezTo>
                <a:lnTo>
                  <a:pt x="0" y="209178"/>
                </a:lnTo>
                <a:cubicBezTo>
                  <a:pt x="0" y="93652"/>
                  <a:pt x="93652" y="0"/>
                  <a:pt x="209178" y="0"/>
                </a:cubicBezTo>
                <a:close/>
              </a:path>
            </a:pathLst>
          </a:custGeom>
        </p:spPr>
        <p:txBody>
          <a:bodyPr wrap="square">
            <a:noAutofit/>
          </a:bodyPr>
          <a:lstStyle/>
          <a:p>
            <a:endParaRPr lang="en-IN"/>
          </a:p>
        </p:txBody>
      </p:sp>
      <p:sp>
        <p:nvSpPr>
          <p:cNvPr id="11" name="Picture Placeholder 10"/>
          <p:cNvSpPr>
            <a:spLocks noGrp="1"/>
          </p:cNvSpPr>
          <p:nvPr>
            <p:ph type="pic" sz="quarter" idx="17"/>
          </p:nvPr>
        </p:nvSpPr>
        <p:spPr>
          <a:xfrm>
            <a:off x="7450138" y="5467043"/>
            <a:ext cx="689284" cy="689282"/>
          </a:xfrm>
          <a:custGeom>
            <a:avLst/>
            <a:gdLst>
              <a:gd name="connsiteX0" fmla="*/ 344642 w 689284"/>
              <a:gd name="connsiteY0" fmla="*/ 0 h 689282"/>
              <a:gd name="connsiteX1" fmla="*/ 689284 w 689284"/>
              <a:gd name="connsiteY1" fmla="*/ 344641 h 689282"/>
              <a:gd name="connsiteX2" fmla="*/ 344642 w 689284"/>
              <a:gd name="connsiteY2" fmla="*/ 689282 h 689282"/>
              <a:gd name="connsiteX3" fmla="*/ 0 w 689284"/>
              <a:gd name="connsiteY3" fmla="*/ 344641 h 689282"/>
              <a:gd name="connsiteX4" fmla="*/ 344642 w 689284"/>
              <a:gd name="connsiteY4" fmla="*/ 0 h 689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284" h="689282">
                <a:moveTo>
                  <a:pt x="344642" y="0"/>
                </a:moveTo>
                <a:cubicBezTo>
                  <a:pt x="534983" y="0"/>
                  <a:pt x="689284" y="154301"/>
                  <a:pt x="689284" y="344641"/>
                </a:cubicBezTo>
                <a:cubicBezTo>
                  <a:pt x="689284" y="534981"/>
                  <a:pt x="534983" y="689282"/>
                  <a:pt x="344642" y="689282"/>
                </a:cubicBezTo>
                <a:cubicBezTo>
                  <a:pt x="154301" y="689282"/>
                  <a:pt x="0" y="534981"/>
                  <a:pt x="0" y="344641"/>
                </a:cubicBezTo>
                <a:cubicBezTo>
                  <a:pt x="0" y="154301"/>
                  <a:pt x="154301" y="0"/>
                  <a:pt x="344642" y="0"/>
                </a:cubicBezTo>
                <a:close/>
              </a:path>
            </a:pathLst>
          </a:custGeom>
          <a:effectLst/>
        </p:spPr>
        <p:txBody>
          <a:bodyPr wrap="square">
            <a:noAutofit/>
          </a:bodyPr>
          <a:lstStyle>
            <a:lvl1pPr>
              <a:defRPr sz="1100"/>
            </a:lvl1pPr>
          </a:lstStyle>
          <a:p>
            <a:endParaRPr lang="en-US"/>
          </a:p>
        </p:txBody>
      </p:sp>
      <p:sp>
        <p:nvSpPr>
          <p:cNvPr id="8" name="Picture Placeholder 7"/>
          <p:cNvSpPr>
            <a:spLocks noGrp="1"/>
          </p:cNvSpPr>
          <p:nvPr>
            <p:ph type="pic" sz="quarter" idx="16"/>
          </p:nvPr>
        </p:nvSpPr>
        <p:spPr>
          <a:xfrm>
            <a:off x="905329" y="638629"/>
            <a:ext cx="5580742" cy="5580742"/>
          </a:xfrm>
          <a:prstGeom prst="roundRect">
            <a:avLst>
              <a:gd name="adj" fmla="val 4378"/>
            </a:avLst>
          </a:prstGeom>
        </p:spPr>
        <p:txBody>
          <a:bodyPr vert="horz" wrap="square" lIns="91440" tIns="45720" rIns="91440" bIns="45720" rtlCol="0">
            <a:noAutofit/>
          </a:bodyPr>
          <a:lstStyle>
            <a:lvl1pPr>
              <a:defRPr lang="en-US"/>
            </a:lvl1pPr>
          </a:lstStyle>
          <a:p>
            <a:pPr lvl="0"/>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035241" y="1245955"/>
            <a:ext cx="4197403" cy="4366092"/>
          </a:xfrm>
          <a:custGeom>
            <a:avLst/>
            <a:gdLst>
              <a:gd name="connsiteX0" fmla="*/ 145440 w 4197403"/>
              <a:gd name="connsiteY0" fmla="*/ 0 h 4366092"/>
              <a:gd name="connsiteX1" fmla="*/ 4051963 w 4197403"/>
              <a:gd name="connsiteY1" fmla="*/ 0 h 4366092"/>
              <a:gd name="connsiteX2" fmla="*/ 4197403 w 4197403"/>
              <a:gd name="connsiteY2" fmla="*/ 145440 h 4366092"/>
              <a:gd name="connsiteX3" fmla="*/ 4197403 w 4197403"/>
              <a:gd name="connsiteY3" fmla="*/ 4220652 h 4366092"/>
              <a:gd name="connsiteX4" fmla="*/ 4051963 w 4197403"/>
              <a:gd name="connsiteY4" fmla="*/ 4366092 h 4366092"/>
              <a:gd name="connsiteX5" fmla="*/ 145440 w 4197403"/>
              <a:gd name="connsiteY5" fmla="*/ 4366092 h 4366092"/>
              <a:gd name="connsiteX6" fmla="*/ 0 w 4197403"/>
              <a:gd name="connsiteY6" fmla="*/ 4220652 h 4366092"/>
              <a:gd name="connsiteX7" fmla="*/ 0 w 4197403"/>
              <a:gd name="connsiteY7" fmla="*/ 145440 h 4366092"/>
              <a:gd name="connsiteX8" fmla="*/ 145440 w 4197403"/>
              <a:gd name="connsiteY8" fmla="*/ 0 h 436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7403" h="4366092">
                <a:moveTo>
                  <a:pt x="145440" y="0"/>
                </a:moveTo>
                <a:lnTo>
                  <a:pt x="4051963" y="0"/>
                </a:lnTo>
                <a:cubicBezTo>
                  <a:pt x="4132287" y="0"/>
                  <a:pt x="4197403" y="65116"/>
                  <a:pt x="4197403" y="145440"/>
                </a:cubicBezTo>
                <a:lnTo>
                  <a:pt x="4197403" y="4220652"/>
                </a:lnTo>
                <a:cubicBezTo>
                  <a:pt x="4197403" y="4300976"/>
                  <a:pt x="4132287" y="4366092"/>
                  <a:pt x="4051963" y="4366092"/>
                </a:cubicBezTo>
                <a:lnTo>
                  <a:pt x="145440" y="4366092"/>
                </a:lnTo>
                <a:cubicBezTo>
                  <a:pt x="65116" y="4366092"/>
                  <a:pt x="0" y="4300976"/>
                  <a:pt x="0" y="4220652"/>
                </a:cubicBezTo>
                <a:lnTo>
                  <a:pt x="0" y="145440"/>
                </a:lnTo>
                <a:cubicBezTo>
                  <a:pt x="0" y="65116"/>
                  <a:pt x="65116" y="0"/>
                  <a:pt x="145440" y="0"/>
                </a:cubicBezTo>
                <a:close/>
              </a:path>
            </a:pathLst>
          </a:custGeom>
        </p:spPr>
        <p:txBody>
          <a:bodyPr wrap="square">
            <a:noAutofit/>
          </a:bodyPr>
          <a:lstStyle/>
          <a:p>
            <a:endParaRPr lang="en-I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1"/>
            <a:ext cx="12192000" cy="3550023"/>
          </a:xfrm>
          <a:prstGeom prst="rect">
            <a:avLst/>
          </a:prstGeom>
          <a:solidFill>
            <a:schemeClr val="bg1">
              <a:lumMod val="95000"/>
            </a:schemeClr>
          </a:solidFill>
        </p:spPr>
        <p:txBody>
          <a:bodyPr/>
          <a:lstStyle>
            <a:lvl1pPr marL="0" indent="0">
              <a:buNone/>
              <a:defRPr sz="1800">
                <a:solidFill>
                  <a:schemeClr val="bg1">
                    <a:lumMod val="50000"/>
                  </a:schemeClr>
                </a:solidFill>
                <a:latin typeface="Open Sans" pitchFamily="34" charset="0"/>
                <a:ea typeface="Open Sans" pitchFamily="34" charset="0"/>
                <a:cs typeface="Open Sans" pitchFamily="34" charset="0"/>
              </a:defRPr>
            </a:lvl1pPr>
          </a:lstStyle>
          <a:p>
            <a:r>
              <a:rPr lang="en-ID" dirty="0"/>
              <a:t>Image Placeholder</a:t>
            </a:r>
            <a:endParaRPr lang="en-ID" dirty="0"/>
          </a:p>
        </p:txBody>
      </p:sp>
      <p:sp>
        <p:nvSpPr>
          <p:cNvPr id="4" name="Picture Placeholder 2"/>
          <p:cNvSpPr>
            <a:spLocks noGrp="1"/>
          </p:cNvSpPr>
          <p:nvPr>
            <p:ph type="pic" sz="quarter" idx="11" hasCustomPrompt="1"/>
          </p:nvPr>
        </p:nvSpPr>
        <p:spPr>
          <a:xfrm>
            <a:off x="4562854" y="1492625"/>
            <a:ext cx="2206852" cy="3845858"/>
          </a:xfrm>
          <a:prstGeom prst="rect">
            <a:avLst/>
          </a:prstGeom>
          <a:solidFill>
            <a:schemeClr val="bg1">
              <a:lumMod val="95000"/>
            </a:schemeClr>
          </a:solidFill>
        </p:spPr>
        <p:txBody>
          <a:bodyPr/>
          <a:lstStyle>
            <a:lvl1pPr marL="0" indent="0">
              <a:buNone/>
              <a:defRPr sz="1800">
                <a:solidFill>
                  <a:schemeClr val="bg1">
                    <a:lumMod val="50000"/>
                  </a:schemeClr>
                </a:solidFill>
                <a:latin typeface="Open Sans" pitchFamily="34" charset="0"/>
                <a:ea typeface="Open Sans" pitchFamily="34" charset="0"/>
                <a:cs typeface="Open Sans" pitchFamily="34" charset="0"/>
              </a:defRPr>
            </a:lvl1pPr>
          </a:lstStyle>
          <a:p>
            <a:r>
              <a:rPr lang="en-ID" dirty="0"/>
              <a:t>Image Placeholder</a:t>
            </a:r>
            <a:endParaRPr lang="en-ID" dirty="0"/>
          </a:p>
        </p:txBody>
      </p:sp>
      <p:sp>
        <p:nvSpPr>
          <p:cNvPr id="5" name="Picture Placeholder 2"/>
          <p:cNvSpPr>
            <a:spLocks noGrp="1"/>
          </p:cNvSpPr>
          <p:nvPr>
            <p:ph type="pic" sz="quarter" idx="12" hasCustomPrompt="1"/>
          </p:nvPr>
        </p:nvSpPr>
        <p:spPr>
          <a:xfrm>
            <a:off x="6997139" y="1492625"/>
            <a:ext cx="2210143" cy="3845858"/>
          </a:xfrm>
          <a:prstGeom prst="rect">
            <a:avLst/>
          </a:prstGeom>
          <a:solidFill>
            <a:schemeClr val="bg1">
              <a:lumMod val="95000"/>
            </a:schemeClr>
          </a:solidFill>
        </p:spPr>
        <p:txBody>
          <a:bodyPr/>
          <a:lstStyle>
            <a:lvl1pPr marL="0" indent="0">
              <a:buNone/>
              <a:defRPr sz="1800">
                <a:solidFill>
                  <a:schemeClr val="bg1">
                    <a:lumMod val="50000"/>
                  </a:schemeClr>
                </a:solidFill>
                <a:latin typeface="Open Sans" pitchFamily="34" charset="0"/>
                <a:ea typeface="Open Sans" pitchFamily="34" charset="0"/>
                <a:cs typeface="Open Sans" pitchFamily="34" charset="0"/>
              </a:defRPr>
            </a:lvl1pPr>
          </a:lstStyle>
          <a:p>
            <a:r>
              <a:rPr lang="en-ID" dirty="0"/>
              <a:t>Image Placeholder</a:t>
            </a:r>
            <a:endParaRPr lang="en-ID" dirty="0"/>
          </a:p>
        </p:txBody>
      </p:sp>
      <p:sp>
        <p:nvSpPr>
          <p:cNvPr id="6" name="Picture Placeholder 2"/>
          <p:cNvSpPr>
            <a:spLocks noGrp="1"/>
          </p:cNvSpPr>
          <p:nvPr>
            <p:ph type="pic" sz="quarter" idx="13" hasCustomPrompt="1"/>
          </p:nvPr>
        </p:nvSpPr>
        <p:spPr>
          <a:xfrm>
            <a:off x="9434284" y="1492625"/>
            <a:ext cx="2206853" cy="3845858"/>
          </a:xfrm>
          <a:prstGeom prst="rect">
            <a:avLst/>
          </a:prstGeom>
          <a:solidFill>
            <a:schemeClr val="bg1">
              <a:lumMod val="95000"/>
            </a:schemeClr>
          </a:solidFill>
        </p:spPr>
        <p:txBody>
          <a:bodyPr/>
          <a:lstStyle>
            <a:lvl1pPr marL="0" indent="0">
              <a:buNone/>
              <a:defRPr sz="1800">
                <a:solidFill>
                  <a:schemeClr val="bg1">
                    <a:lumMod val="50000"/>
                  </a:schemeClr>
                </a:solidFill>
                <a:latin typeface="Open Sans" pitchFamily="34" charset="0"/>
                <a:ea typeface="Open Sans" pitchFamily="34" charset="0"/>
                <a:cs typeface="Open Sans" pitchFamily="34" charset="0"/>
              </a:defRPr>
            </a:lvl1pPr>
          </a:lstStyle>
          <a:p>
            <a:r>
              <a:rPr lang="en-ID" dirty="0"/>
              <a:t>Image Placeholder</a:t>
            </a:r>
            <a:endParaRPr lang="en-ID"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9_Title Slide">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2192000" cy="5715000"/>
          </a:xfrm>
          <a:prstGeom prst="round2SameRect">
            <a:avLst>
              <a:gd name="adj1" fmla="val 0"/>
              <a:gd name="adj2" fmla="val 5500"/>
            </a:avLst>
          </a:prstGeom>
          <a:solidFill>
            <a:schemeClr val="bg1">
              <a:lumMod val="95000"/>
            </a:schemeClr>
          </a:solidFill>
        </p:spPr>
        <p:txBody>
          <a:bodyPr/>
          <a:lstStyle>
            <a:lvl1pPr marL="0" indent="0">
              <a:buNone/>
              <a:defRPr sz="1800">
                <a:solidFill>
                  <a:schemeClr val="bg1">
                    <a:lumMod val="50000"/>
                  </a:schemeClr>
                </a:solidFill>
                <a:latin typeface="Open Sans" pitchFamily="34" charset="0"/>
                <a:ea typeface="Open Sans" pitchFamily="34" charset="0"/>
                <a:cs typeface="Open Sans" pitchFamily="34" charset="0"/>
              </a:defRPr>
            </a:lvl1pPr>
          </a:lstStyle>
          <a:p>
            <a:r>
              <a:rPr lang="en-ID" dirty="0"/>
              <a:t>Image Placeholder</a:t>
            </a:r>
            <a:endParaRPr lang="en-ID"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Original">
    <p:spTree>
      <p:nvGrpSpPr>
        <p:cNvPr id="1" name=""/>
        <p:cNvGrpSpPr/>
        <p:nvPr/>
      </p:nvGrpSpPr>
      <p:grpSpPr>
        <a:xfrm>
          <a:off x="0" y="0"/>
          <a:ext cx="0" cy="0"/>
          <a:chOff x="0" y="0"/>
          <a:chExt cx="0" cy="0"/>
        </a:xfrm>
      </p:grpSpPr>
    </p:spTree>
  </p:cSld>
  <p:clrMapOvr>
    <a:masterClrMapping/>
  </p:clrMapOvr>
  <p:transition spd="slow">
    <p:push dir="u"/>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37_Custom Layout">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4699583" y="2270961"/>
            <a:ext cx="2306211" cy="3444039"/>
          </a:xfrm>
          <a:prstGeom prst="roundRect">
            <a:avLst>
              <a:gd name="adj" fmla="val 7994"/>
            </a:avLst>
          </a:prstGeom>
        </p:spPr>
        <p:txBody>
          <a:bodyPr wrap="square">
            <a:noAutofit/>
          </a:bodyPr>
          <a:lstStyle>
            <a:lvl1pPr marL="0" marR="0" indent="0" algn="l" defTabSz="913130" rtl="0" eaLnBrk="1" fontAlgn="auto" latinLnBrk="0" hangingPunct="1">
              <a:lnSpc>
                <a:spcPct val="90000"/>
              </a:lnSpc>
              <a:spcBef>
                <a:spcPts val="1000"/>
              </a:spcBef>
              <a:spcAft>
                <a:spcPts val="0"/>
              </a:spcAft>
              <a:buClrTx/>
              <a:buSzTx/>
              <a:buFont typeface="Arial" panose="020B0604020202020204" pitchFamily="34" charset="0"/>
              <a:buNone/>
              <a:defRPr sz="1500">
                <a:solidFill>
                  <a:schemeClr val="bg1">
                    <a:lumMod val="75000"/>
                  </a:schemeClr>
                </a:solidFill>
              </a:defRPr>
            </a:lvl1pPr>
          </a:lstStyle>
          <a:p>
            <a:pPr marL="0" marR="0" lvl="0" indent="0" algn="l" defTabSz="91313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endParaRPr lang="en-US" dirty="0"/>
          </a:p>
          <a:p>
            <a:endParaRPr lang="en-US" dirty="0"/>
          </a:p>
        </p:txBody>
      </p:sp>
      <p:sp>
        <p:nvSpPr>
          <p:cNvPr id="10" name="Picture Placeholder 9"/>
          <p:cNvSpPr>
            <a:spLocks noGrp="1"/>
          </p:cNvSpPr>
          <p:nvPr>
            <p:ph type="pic" sz="quarter" idx="11" hasCustomPrompt="1"/>
          </p:nvPr>
        </p:nvSpPr>
        <p:spPr>
          <a:xfrm>
            <a:off x="7108821" y="2270961"/>
            <a:ext cx="2306211" cy="3444039"/>
          </a:xfrm>
          <a:prstGeom prst="roundRect">
            <a:avLst>
              <a:gd name="adj" fmla="val 8200"/>
            </a:avLst>
          </a:prstGeom>
        </p:spPr>
        <p:txBody>
          <a:bodyPr wrap="square">
            <a:noAutofit/>
          </a:bodyPr>
          <a:lstStyle>
            <a:lvl1pPr marL="0" marR="0" indent="0" algn="l" defTabSz="913130" rtl="0" eaLnBrk="1" fontAlgn="auto" latinLnBrk="0" hangingPunct="1">
              <a:lnSpc>
                <a:spcPct val="90000"/>
              </a:lnSpc>
              <a:spcBef>
                <a:spcPts val="1000"/>
              </a:spcBef>
              <a:spcAft>
                <a:spcPts val="0"/>
              </a:spcAft>
              <a:buClrTx/>
              <a:buSzTx/>
              <a:buFont typeface="Arial" panose="020B0604020202020204" pitchFamily="34" charset="0"/>
              <a:buNone/>
              <a:defRPr sz="1500">
                <a:solidFill>
                  <a:schemeClr val="bg1">
                    <a:lumMod val="75000"/>
                  </a:schemeClr>
                </a:solidFill>
              </a:defRPr>
            </a:lvl1pPr>
          </a:lstStyle>
          <a:p>
            <a:pPr marL="0" marR="0" lvl="0" indent="0" algn="l" defTabSz="91313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endParaRPr lang="en-US" dirty="0"/>
          </a:p>
          <a:p>
            <a:endParaRPr lang="en-US" dirty="0"/>
          </a:p>
        </p:txBody>
      </p:sp>
      <p:sp>
        <p:nvSpPr>
          <p:cNvPr id="11" name="Picture Placeholder 10"/>
          <p:cNvSpPr>
            <a:spLocks noGrp="1"/>
          </p:cNvSpPr>
          <p:nvPr>
            <p:ph type="pic" sz="quarter" idx="12" hasCustomPrompt="1"/>
          </p:nvPr>
        </p:nvSpPr>
        <p:spPr>
          <a:xfrm>
            <a:off x="9518058" y="2270961"/>
            <a:ext cx="2306212" cy="3444039"/>
          </a:xfrm>
          <a:prstGeom prst="roundRect">
            <a:avLst>
              <a:gd name="adj" fmla="val 7856"/>
            </a:avLst>
          </a:prstGeom>
        </p:spPr>
        <p:txBody>
          <a:bodyPr wrap="square">
            <a:noAutofit/>
          </a:bodyPr>
          <a:lstStyle>
            <a:lvl1pPr marL="0" marR="0" indent="0" algn="l" defTabSz="913130" rtl="0" eaLnBrk="1" fontAlgn="auto" latinLnBrk="0" hangingPunct="1">
              <a:lnSpc>
                <a:spcPct val="90000"/>
              </a:lnSpc>
              <a:spcBef>
                <a:spcPts val="1000"/>
              </a:spcBef>
              <a:spcAft>
                <a:spcPts val="0"/>
              </a:spcAft>
              <a:buClrTx/>
              <a:buSzTx/>
              <a:buFont typeface="Arial" panose="020B0604020202020204" pitchFamily="34" charset="0"/>
              <a:buNone/>
              <a:defRPr sz="1500">
                <a:solidFill>
                  <a:schemeClr val="bg1">
                    <a:lumMod val="75000"/>
                  </a:schemeClr>
                </a:solidFill>
              </a:defRPr>
            </a:lvl1pPr>
          </a:lstStyle>
          <a:p>
            <a:pPr marL="0" marR="0" lvl="0" indent="0" algn="l" defTabSz="91313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endParaRPr lang="en-US" dirty="0"/>
          </a:p>
          <a:p>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61_Custom Layout">
    <p:spTree>
      <p:nvGrpSpPr>
        <p:cNvPr id="1" name=""/>
        <p:cNvGrpSpPr/>
        <p:nvPr/>
      </p:nvGrpSpPr>
      <p:grpSpPr>
        <a:xfrm>
          <a:off x="0" y="0"/>
          <a:ext cx="0" cy="0"/>
          <a:chOff x="0" y="0"/>
          <a:chExt cx="0" cy="0"/>
        </a:xfrm>
      </p:grpSpPr>
      <p:sp>
        <p:nvSpPr>
          <p:cNvPr id="13" name="Picture Placeholder 12"/>
          <p:cNvSpPr>
            <a:spLocks noGrp="1"/>
          </p:cNvSpPr>
          <p:nvPr userDrawn="1">
            <p:ph type="pic" sz="quarter" idx="10"/>
          </p:nvPr>
        </p:nvSpPr>
        <p:spPr>
          <a:xfrm>
            <a:off x="847725" y="1281195"/>
            <a:ext cx="3788146" cy="4346841"/>
          </a:xfrm>
          <a:custGeom>
            <a:avLst/>
            <a:gdLst>
              <a:gd name="connsiteX0" fmla="*/ 0 w 3788146"/>
              <a:gd name="connsiteY0" fmla="*/ 0 h 4707006"/>
              <a:gd name="connsiteX1" fmla="*/ 3788146 w 3788146"/>
              <a:gd name="connsiteY1" fmla="*/ 0 h 4707006"/>
              <a:gd name="connsiteX2" fmla="*/ 3788146 w 3788146"/>
              <a:gd name="connsiteY2" fmla="*/ 4707006 h 4707006"/>
              <a:gd name="connsiteX3" fmla="*/ 0 w 3788146"/>
              <a:gd name="connsiteY3" fmla="*/ 4707006 h 4707006"/>
            </a:gdLst>
            <a:ahLst/>
            <a:cxnLst>
              <a:cxn ang="0">
                <a:pos x="connsiteX0" y="connsiteY0"/>
              </a:cxn>
              <a:cxn ang="0">
                <a:pos x="connsiteX1" y="connsiteY1"/>
              </a:cxn>
              <a:cxn ang="0">
                <a:pos x="connsiteX2" y="connsiteY2"/>
              </a:cxn>
              <a:cxn ang="0">
                <a:pos x="connsiteX3" y="connsiteY3"/>
              </a:cxn>
            </a:cxnLst>
            <a:rect l="l" t="t" r="r" b="b"/>
            <a:pathLst>
              <a:path w="3788146" h="4707006">
                <a:moveTo>
                  <a:pt x="0" y="0"/>
                </a:moveTo>
                <a:lnTo>
                  <a:pt x="3788146" y="0"/>
                </a:lnTo>
                <a:lnTo>
                  <a:pt x="3788146" y="4707006"/>
                </a:lnTo>
                <a:lnTo>
                  <a:pt x="0" y="470700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
        <p:nvSpPr>
          <p:cNvPr id="14" name="Picture Placeholder 13"/>
          <p:cNvSpPr>
            <a:spLocks noGrp="1"/>
          </p:cNvSpPr>
          <p:nvPr userDrawn="1">
            <p:ph type="pic" sz="quarter" idx="44"/>
          </p:nvPr>
        </p:nvSpPr>
        <p:spPr>
          <a:xfrm>
            <a:off x="4769389" y="1281195"/>
            <a:ext cx="4338514" cy="2103561"/>
          </a:xfrm>
          <a:custGeom>
            <a:avLst/>
            <a:gdLst>
              <a:gd name="connsiteX0" fmla="*/ 0 w 4338514"/>
              <a:gd name="connsiteY0" fmla="*/ 0 h 2292626"/>
              <a:gd name="connsiteX1" fmla="*/ 1458239 w 4338514"/>
              <a:gd name="connsiteY1" fmla="*/ 0 h 2292626"/>
              <a:gd name="connsiteX2" fmla="*/ 2102852 w 4338514"/>
              <a:gd name="connsiteY2" fmla="*/ 0 h 2292626"/>
              <a:gd name="connsiteX3" fmla="*/ 4338514 w 4338514"/>
              <a:gd name="connsiteY3" fmla="*/ 0 h 2292626"/>
              <a:gd name="connsiteX4" fmla="*/ 4338514 w 4338514"/>
              <a:gd name="connsiteY4" fmla="*/ 2292626 h 2292626"/>
              <a:gd name="connsiteX5" fmla="*/ 2102852 w 4338514"/>
              <a:gd name="connsiteY5" fmla="*/ 2292626 h 2292626"/>
              <a:gd name="connsiteX6" fmla="*/ 1458239 w 4338514"/>
              <a:gd name="connsiteY6" fmla="*/ 2292626 h 2292626"/>
              <a:gd name="connsiteX7" fmla="*/ 0 w 4338514"/>
              <a:gd name="connsiteY7" fmla="*/ 2292626 h 2292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38514" h="2292626">
                <a:moveTo>
                  <a:pt x="0" y="0"/>
                </a:moveTo>
                <a:lnTo>
                  <a:pt x="1458239" y="0"/>
                </a:lnTo>
                <a:lnTo>
                  <a:pt x="2102852" y="0"/>
                </a:lnTo>
                <a:lnTo>
                  <a:pt x="4338514" y="0"/>
                </a:lnTo>
                <a:lnTo>
                  <a:pt x="4338514" y="2292626"/>
                </a:lnTo>
                <a:lnTo>
                  <a:pt x="2102852" y="2292626"/>
                </a:lnTo>
                <a:lnTo>
                  <a:pt x="1458239" y="2292626"/>
                </a:lnTo>
                <a:lnTo>
                  <a:pt x="0" y="229262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
        <p:nvSpPr>
          <p:cNvPr id="24" name="Picture Placeholder 23"/>
          <p:cNvSpPr>
            <a:spLocks noGrp="1"/>
          </p:cNvSpPr>
          <p:nvPr userDrawn="1">
            <p:ph type="pic" sz="quarter" idx="45"/>
          </p:nvPr>
        </p:nvSpPr>
        <p:spPr>
          <a:xfrm>
            <a:off x="9241423" y="1281195"/>
            <a:ext cx="2102852" cy="4346841"/>
          </a:xfrm>
          <a:custGeom>
            <a:avLst/>
            <a:gdLst>
              <a:gd name="connsiteX0" fmla="*/ 0 w 2102852"/>
              <a:gd name="connsiteY0" fmla="*/ 0 h 4707006"/>
              <a:gd name="connsiteX1" fmla="*/ 2102852 w 2102852"/>
              <a:gd name="connsiteY1" fmla="*/ 0 h 4707006"/>
              <a:gd name="connsiteX2" fmla="*/ 2102852 w 2102852"/>
              <a:gd name="connsiteY2" fmla="*/ 4707006 h 4707006"/>
              <a:gd name="connsiteX3" fmla="*/ 0 w 2102852"/>
              <a:gd name="connsiteY3" fmla="*/ 4707006 h 4707006"/>
            </a:gdLst>
            <a:ahLst/>
            <a:cxnLst>
              <a:cxn ang="0">
                <a:pos x="connsiteX0" y="connsiteY0"/>
              </a:cxn>
              <a:cxn ang="0">
                <a:pos x="connsiteX1" y="connsiteY1"/>
              </a:cxn>
              <a:cxn ang="0">
                <a:pos x="connsiteX2" y="connsiteY2"/>
              </a:cxn>
              <a:cxn ang="0">
                <a:pos x="connsiteX3" y="connsiteY3"/>
              </a:cxn>
            </a:cxnLst>
            <a:rect l="l" t="t" r="r" b="b"/>
            <a:pathLst>
              <a:path w="2102852" h="4707006">
                <a:moveTo>
                  <a:pt x="0" y="0"/>
                </a:moveTo>
                <a:lnTo>
                  <a:pt x="2102852" y="0"/>
                </a:lnTo>
                <a:lnTo>
                  <a:pt x="2102852" y="4707006"/>
                </a:lnTo>
                <a:lnTo>
                  <a:pt x="0" y="470700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
        <p:nvSpPr>
          <p:cNvPr id="15" name="Picture Placeholder 14"/>
          <p:cNvSpPr>
            <a:spLocks noGrp="1"/>
          </p:cNvSpPr>
          <p:nvPr userDrawn="1">
            <p:ph type="pic" sz="quarter" idx="47"/>
          </p:nvPr>
        </p:nvSpPr>
        <p:spPr>
          <a:xfrm>
            <a:off x="4769392" y="3510836"/>
            <a:ext cx="2102852" cy="2117200"/>
          </a:xfrm>
          <a:custGeom>
            <a:avLst/>
            <a:gdLst>
              <a:gd name="connsiteX0" fmla="*/ 0 w 2102852"/>
              <a:gd name="connsiteY0" fmla="*/ 0 h 2292626"/>
              <a:gd name="connsiteX1" fmla="*/ 2102852 w 2102852"/>
              <a:gd name="connsiteY1" fmla="*/ 0 h 2292626"/>
              <a:gd name="connsiteX2" fmla="*/ 2102852 w 2102852"/>
              <a:gd name="connsiteY2" fmla="*/ 2292626 h 2292626"/>
              <a:gd name="connsiteX3" fmla="*/ 0 w 2102852"/>
              <a:gd name="connsiteY3" fmla="*/ 2292626 h 2292626"/>
            </a:gdLst>
            <a:ahLst/>
            <a:cxnLst>
              <a:cxn ang="0">
                <a:pos x="connsiteX0" y="connsiteY0"/>
              </a:cxn>
              <a:cxn ang="0">
                <a:pos x="connsiteX1" y="connsiteY1"/>
              </a:cxn>
              <a:cxn ang="0">
                <a:pos x="connsiteX2" y="connsiteY2"/>
              </a:cxn>
              <a:cxn ang="0">
                <a:pos x="connsiteX3" y="connsiteY3"/>
              </a:cxn>
            </a:cxnLst>
            <a:rect l="l" t="t" r="r" b="b"/>
            <a:pathLst>
              <a:path w="2102852" h="2292626">
                <a:moveTo>
                  <a:pt x="0" y="0"/>
                </a:moveTo>
                <a:lnTo>
                  <a:pt x="2102852" y="0"/>
                </a:lnTo>
                <a:lnTo>
                  <a:pt x="2102852" y="2292626"/>
                </a:lnTo>
                <a:lnTo>
                  <a:pt x="0" y="229262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
        <p:nvSpPr>
          <p:cNvPr id="23" name="Picture Placeholder 22"/>
          <p:cNvSpPr>
            <a:spLocks noGrp="1"/>
          </p:cNvSpPr>
          <p:nvPr>
            <p:ph type="pic" sz="quarter" idx="48"/>
          </p:nvPr>
        </p:nvSpPr>
        <p:spPr>
          <a:xfrm>
            <a:off x="7005765" y="3510836"/>
            <a:ext cx="2102852" cy="2117200"/>
          </a:xfrm>
          <a:custGeom>
            <a:avLst/>
            <a:gdLst>
              <a:gd name="connsiteX0" fmla="*/ 0 w 2102852"/>
              <a:gd name="connsiteY0" fmla="*/ 0 h 2292626"/>
              <a:gd name="connsiteX1" fmla="*/ 2102852 w 2102852"/>
              <a:gd name="connsiteY1" fmla="*/ 0 h 2292626"/>
              <a:gd name="connsiteX2" fmla="*/ 2102852 w 2102852"/>
              <a:gd name="connsiteY2" fmla="*/ 2292626 h 2292626"/>
              <a:gd name="connsiteX3" fmla="*/ 0 w 2102852"/>
              <a:gd name="connsiteY3" fmla="*/ 2292626 h 2292626"/>
            </a:gdLst>
            <a:ahLst/>
            <a:cxnLst>
              <a:cxn ang="0">
                <a:pos x="connsiteX0" y="connsiteY0"/>
              </a:cxn>
              <a:cxn ang="0">
                <a:pos x="connsiteX1" y="connsiteY1"/>
              </a:cxn>
              <a:cxn ang="0">
                <a:pos x="connsiteX2" y="connsiteY2"/>
              </a:cxn>
              <a:cxn ang="0">
                <a:pos x="connsiteX3" y="connsiteY3"/>
              </a:cxn>
            </a:cxnLst>
            <a:rect l="l" t="t" r="r" b="b"/>
            <a:pathLst>
              <a:path w="2102852" h="2292626">
                <a:moveTo>
                  <a:pt x="0" y="0"/>
                </a:moveTo>
                <a:lnTo>
                  <a:pt x="2102852" y="0"/>
                </a:lnTo>
                <a:lnTo>
                  <a:pt x="2102852" y="2292626"/>
                </a:lnTo>
                <a:lnTo>
                  <a:pt x="0" y="2292626"/>
                </a:lnTo>
                <a:close/>
              </a:path>
            </a:pathLst>
          </a:custGeom>
          <a:solidFill>
            <a:schemeClr val="bg1">
              <a:lumMod val="95000"/>
              <a:alpha val="50000"/>
            </a:schemeClr>
          </a:solidFill>
          <a:ln>
            <a:noFill/>
          </a:ln>
          <a:effectLst/>
        </p:spPr>
        <p:txBody>
          <a:bodyPr wrap="square">
            <a:noAutofit/>
          </a:bodyPr>
          <a:lstStyle>
            <a:lvl1pPr>
              <a:defRPr lang="en-US" sz="1800" dirty="0"/>
            </a:lvl1pPr>
          </a:lstStyle>
          <a:p>
            <a:pPr lvl="0" algn="ct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500" fill="hold"/>
                                        <p:tgtEl>
                                          <p:spTgt spid="13"/>
                                        </p:tgtEl>
                                        <p:attrNameLst>
                                          <p:attrName>ppt_x</p:attrName>
                                        </p:attrNameLst>
                                      </p:cBhvr>
                                      <p:tavLst>
                                        <p:tav tm="0">
                                          <p:val>
                                            <p:strVal val="1+#ppt_w/2"/>
                                          </p:val>
                                        </p:tav>
                                        <p:tav tm="100000">
                                          <p:val>
                                            <p:strVal val="#ppt_x"/>
                                          </p:val>
                                        </p:tav>
                                      </p:tavLst>
                                    </p:anim>
                                    <p:anim calcmode="lin" valueType="num">
                                      <p:cBhvr additive="base">
                                        <p:cTn id="8" dur="1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500" fill="hold"/>
                                        <p:tgtEl>
                                          <p:spTgt spid="14"/>
                                        </p:tgtEl>
                                        <p:attrNameLst>
                                          <p:attrName>ppt_x</p:attrName>
                                        </p:attrNameLst>
                                      </p:cBhvr>
                                      <p:tavLst>
                                        <p:tav tm="0">
                                          <p:val>
                                            <p:strVal val="1+#ppt_w/2"/>
                                          </p:val>
                                        </p:tav>
                                        <p:tav tm="100000">
                                          <p:val>
                                            <p:strVal val="#ppt_x"/>
                                          </p:val>
                                        </p:tav>
                                      </p:tavLst>
                                    </p:anim>
                                    <p:anim calcmode="lin" valueType="num">
                                      <p:cBhvr additive="base">
                                        <p:cTn id="12" dur="1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1500" fill="hold"/>
                                        <p:tgtEl>
                                          <p:spTgt spid="15"/>
                                        </p:tgtEl>
                                        <p:attrNameLst>
                                          <p:attrName>ppt_x</p:attrName>
                                        </p:attrNameLst>
                                      </p:cBhvr>
                                      <p:tavLst>
                                        <p:tav tm="0">
                                          <p:val>
                                            <p:strVal val="1+#ppt_w/2"/>
                                          </p:val>
                                        </p:tav>
                                        <p:tav tm="100000">
                                          <p:val>
                                            <p:strVal val="#ppt_x"/>
                                          </p:val>
                                        </p:tav>
                                      </p:tavLst>
                                    </p:anim>
                                    <p:anim calcmode="lin" valueType="num">
                                      <p:cBhvr additive="base">
                                        <p:cTn id="16" dur="1500" fill="hold"/>
                                        <p:tgtEl>
                                          <p:spTgt spid="15"/>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1500" fill="hold"/>
                                        <p:tgtEl>
                                          <p:spTgt spid="23"/>
                                        </p:tgtEl>
                                        <p:attrNameLst>
                                          <p:attrName>ppt_x</p:attrName>
                                        </p:attrNameLst>
                                      </p:cBhvr>
                                      <p:tavLst>
                                        <p:tav tm="0">
                                          <p:val>
                                            <p:strVal val="1+#ppt_w/2"/>
                                          </p:val>
                                        </p:tav>
                                        <p:tav tm="100000">
                                          <p:val>
                                            <p:strVal val="#ppt_x"/>
                                          </p:val>
                                        </p:tav>
                                      </p:tavLst>
                                    </p:anim>
                                    <p:anim calcmode="lin" valueType="num">
                                      <p:cBhvr additive="base">
                                        <p:cTn id="20" dur="1500" fill="hold"/>
                                        <p:tgtEl>
                                          <p:spTgt spid="23"/>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1500" fill="hold"/>
                                        <p:tgtEl>
                                          <p:spTgt spid="24"/>
                                        </p:tgtEl>
                                        <p:attrNameLst>
                                          <p:attrName>ppt_x</p:attrName>
                                        </p:attrNameLst>
                                      </p:cBhvr>
                                      <p:tavLst>
                                        <p:tav tm="0">
                                          <p:val>
                                            <p:strVal val="1+#ppt_w/2"/>
                                          </p:val>
                                        </p:tav>
                                        <p:tav tm="100000">
                                          <p:val>
                                            <p:strVal val="#ppt_x"/>
                                          </p:val>
                                        </p:tav>
                                      </p:tavLst>
                                    </p:anim>
                                    <p:anim calcmode="lin" valueType="num">
                                      <p:cBhvr additive="base">
                                        <p:cTn id="24" dur="1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24" grpId="0" animBg="1"/>
      <p:bldP spid="15" grpId="0" animBg="1"/>
      <p:bldP spid="23" grpId="0" animBg="1"/>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9_Custom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1030318"/>
            <a:ext cx="6780560" cy="5827682"/>
          </a:xfrm>
          <a:custGeom>
            <a:avLst/>
            <a:gdLst>
              <a:gd name="connsiteX0" fmla="*/ 0 w 10832122"/>
              <a:gd name="connsiteY0" fmla="*/ 0 h 9324291"/>
              <a:gd name="connsiteX1" fmla="*/ 10832122 w 10832122"/>
              <a:gd name="connsiteY1" fmla="*/ 0 h 9324291"/>
              <a:gd name="connsiteX2" fmla="*/ 10832122 w 10832122"/>
              <a:gd name="connsiteY2" fmla="*/ 9324291 h 9324291"/>
              <a:gd name="connsiteX3" fmla="*/ 0 w 10832122"/>
              <a:gd name="connsiteY3" fmla="*/ 9324291 h 9324291"/>
            </a:gdLst>
            <a:ahLst/>
            <a:cxnLst>
              <a:cxn ang="0">
                <a:pos x="connsiteX0" y="connsiteY0"/>
              </a:cxn>
              <a:cxn ang="0">
                <a:pos x="connsiteX1" y="connsiteY1"/>
              </a:cxn>
              <a:cxn ang="0">
                <a:pos x="connsiteX2" y="connsiteY2"/>
              </a:cxn>
              <a:cxn ang="0">
                <a:pos x="connsiteX3" y="connsiteY3"/>
              </a:cxn>
            </a:cxnLst>
            <a:rect l="l" t="t" r="r" b="b"/>
            <a:pathLst>
              <a:path w="10832122" h="9324291">
                <a:moveTo>
                  <a:pt x="0" y="0"/>
                </a:moveTo>
                <a:lnTo>
                  <a:pt x="10832122" y="0"/>
                </a:lnTo>
                <a:lnTo>
                  <a:pt x="10832122" y="9324291"/>
                </a:lnTo>
                <a:lnTo>
                  <a:pt x="0" y="9324291"/>
                </a:lnTo>
                <a:close/>
              </a:path>
            </a:pathLst>
          </a:custGeom>
        </p:spPr>
        <p:txBody>
          <a:bodyPr wrap="square">
            <a:noAutofit/>
          </a:bodyPr>
          <a:lstStyle>
            <a:lvl1pPr marL="0" marR="0" indent="0" algn="l" defTabSz="913130" rtl="0" eaLnBrk="1" fontAlgn="auto" latinLnBrk="0" hangingPunct="1">
              <a:lnSpc>
                <a:spcPct val="90000"/>
              </a:lnSpc>
              <a:spcBef>
                <a:spcPts val="1000"/>
              </a:spcBef>
              <a:spcAft>
                <a:spcPts val="0"/>
              </a:spcAft>
              <a:buClrTx/>
              <a:buSzTx/>
              <a:buFont typeface="Arial" panose="020B0604020202020204" pitchFamily="34" charset="0"/>
              <a:buNone/>
              <a:defRPr sz="1500">
                <a:solidFill>
                  <a:schemeClr val="bg1">
                    <a:lumMod val="75000"/>
                  </a:schemeClr>
                </a:solidFill>
              </a:defRPr>
            </a:lvl1pPr>
          </a:lstStyle>
          <a:p>
            <a:pPr marL="0" marR="0" lvl="0" indent="0" algn="l" defTabSz="91313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Image placeholder</a:t>
            </a:r>
            <a:endParaRPr lang="en-US" dirty="0"/>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8_Custom Layout">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a:xfrm>
            <a:off x="6118178" y="898634"/>
            <a:ext cx="5076497" cy="5076497"/>
          </a:xfrm>
          <a:prstGeom prst="roundRect">
            <a:avLst>
              <a:gd name="adj" fmla="val 3658"/>
            </a:avLst>
          </a:prstGeom>
          <a:solidFill>
            <a:schemeClr val="bg1">
              <a:lumMod val="95000"/>
              <a:alpha val="50000"/>
            </a:schemeClr>
          </a:solidFill>
          <a:ln>
            <a:noFill/>
          </a:ln>
          <a:effectLst/>
        </p:spPr>
        <p:txBody>
          <a:bodyPr wrap="square">
            <a:noAutofit/>
          </a:bodyPr>
          <a:lstStyle>
            <a:lvl1pPr>
              <a:defRPr lang="en-US" sz="1800"/>
            </a:lvl1pPr>
          </a:lstStyle>
          <a:p>
            <a:pPr lvl="0" algn="ctr"/>
            <a:endParaRPr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7_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5075" y="620713"/>
            <a:ext cx="9721850" cy="3328987"/>
          </a:xfrm>
          <a:prstGeom prst="roundRect">
            <a:avLst>
              <a:gd name="adj" fmla="val 6081"/>
            </a:avLst>
          </a:prstGeom>
          <a:solidFill>
            <a:schemeClr val="bg1">
              <a:lumMod val="75000"/>
              <a:alpha val="10000"/>
            </a:schemeClr>
          </a:solidFill>
          <a:effectLst>
            <a:outerShdw blurRad="368300" dist="190500" dir="3240000" algn="tl" rotWithShape="0">
              <a:prstClr val="black">
                <a:alpha val="32000"/>
              </a:prstClr>
            </a:outerShdw>
          </a:effectLst>
        </p:spPr>
        <p:txBody>
          <a:bodyPr wrap="square" anchor="ctr">
            <a:noAutofit/>
          </a:bodyPr>
          <a:lstStyle>
            <a:lvl1pPr>
              <a:defRPr lang="en-ID" sz="1200">
                <a:solidFill>
                  <a:schemeClr val="bg1">
                    <a:lumMod val="75000"/>
                  </a:schemeClr>
                </a:solidFill>
              </a:defRPr>
            </a:lvl1pPr>
          </a:lstStyle>
          <a:p>
            <a:pPr marL="0" lvl="0" indent="0" algn="ctr">
              <a:buNone/>
            </a:pPr>
            <a:endParaRPr lang="en-I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Picture Placeholder 3"/>
          <p:cNvSpPr>
            <a:spLocks noGrp="1"/>
          </p:cNvSpPr>
          <p:nvPr>
            <p:ph type="pic" sz="quarter" idx="10"/>
          </p:nvPr>
        </p:nvSpPr>
        <p:spPr>
          <a:xfrm>
            <a:off x="7010400" y="1290162"/>
            <a:ext cx="4153807" cy="4196243"/>
          </a:xfrm>
          <a:prstGeom prst="round2SameRect">
            <a:avLst>
              <a:gd name="adj1" fmla="val 3191"/>
              <a:gd name="adj2" fmla="val 2224"/>
            </a:avLst>
          </a:prstGeom>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18" name="Picture Placeholder 17"/>
          <p:cNvSpPr>
            <a:spLocks noGrp="1"/>
          </p:cNvSpPr>
          <p:nvPr>
            <p:ph type="pic" sz="quarter" idx="14"/>
          </p:nvPr>
        </p:nvSpPr>
        <p:spPr>
          <a:xfrm>
            <a:off x="0" y="1"/>
            <a:ext cx="12192000" cy="3550023"/>
          </a:xfrm>
          <a:custGeom>
            <a:avLst/>
            <a:gdLst>
              <a:gd name="connsiteX0" fmla="*/ 0 w 12192000"/>
              <a:gd name="connsiteY0" fmla="*/ 0 h 3550023"/>
              <a:gd name="connsiteX1" fmla="*/ 12192000 w 12192000"/>
              <a:gd name="connsiteY1" fmla="*/ 0 h 3550023"/>
              <a:gd name="connsiteX2" fmla="*/ 12192000 w 12192000"/>
              <a:gd name="connsiteY2" fmla="*/ 3550023 h 3550023"/>
              <a:gd name="connsiteX3" fmla="*/ 0 w 12192000"/>
              <a:gd name="connsiteY3" fmla="*/ 3550023 h 3550023"/>
            </a:gdLst>
            <a:ahLst/>
            <a:cxnLst>
              <a:cxn ang="0">
                <a:pos x="connsiteX0" y="connsiteY0"/>
              </a:cxn>
              <a:cxn ang="0">
                <a:pos x="connsiteX1" y="connsiteY1"/>
              </a:cxn>
              <a:cxn ang="0">
                <a:pos x="connsiteX2" y="connsiteY2"/>
              </a:cxn>
              <a:cxn ang="0">
                <a:pos x="connsiteX3" y="connsiteY3"/>
              </a:cxn>
            </a:cxnLst>
            <a:rect l="l" t="t" r="r" b="b"/>
            <a:pathLst>
              <a:path w="12192000" h="3550023">
                <a:moveTo>
                  <a:pt x="0" y="0"/>
                </a:moveTo>
                <a:lnTo>
                  <a:pt x="12192000" y="0"/>
                </a:lnTo>
                <a:lnTo>
                  <a:pt x="12192000" y="3550023"/>
                </a:lnTo>
                <a:lnTo>
                  <a:pt x="0" y="3550023"/>
                </a:lnTo>
                <a:close/>
              </a:path>
            </a:pathLst>
          </a:custGeom>
        </p:spPr>
        <p:txBody>
          <a:bodyPr wrap="square">
            <a:noAutofit/>
          </a:bodyPr>
          <a:lstStyle/>
          <a:p>
            <a:endParaRPr lang="en-IN"/>
          </a:p>
        </p:txBody>
      </p:sp>
      <p:sp>
        <p:nvSpPr>
          <p:cNvPr id="14" name="Picture Placeholder 13"/>
          <p:cNvSpPr>
            <a:spLocks noGrp="1"/>
          </p:cNvSpPr>
          <p:nvPr>
            <p:ph type="pic" sz="quarter" idx="13"/>
          </p:nvPr>
        </p:nvSpPr>
        <p:spPr>
          <a:xfrm>
            <a:off x="9434285" y="1492625"/>
            <a:ext cx="2206853" cy="3845858"/>
          </a:xfrm>
          <a:custGeom>
            <a:avLst/>
            <a:gdLst>
              <a:gd name="connsiteX0" fmla="*/ 128527 w 2206853"/>
              <a:gd name="connsiteY0" fmla="*/ 0 h 3845858"/>
              <a:gd name="connsiteX1" fmla="*/ 2078326 w 2206853"/>
              <a:gd name="connsiteY1" fmla="*/ 0 h 3845858"/>
              <a:gd name="connsiteX2" fmla="*/ 2206853 w 2206853"/>
              <a:gd name="connsiteY2" fmla="*/ 128527 h 3845858"/>
              <a:gd name="connsiteX3" fmla="*/ 2206853 w 2206853"/>
              <a:gd name="connsiteY3" fmla="*/ 3845858 h 3845858"/>
              <a:gd name="connsiteX4" fmla="*/ 0 w 2206853"/>
              <a:gd name="connsiteY4" fmla="*/ 3845858 h 3845858"/>
              <a:gd name="connsiteX5" fmla="*/ 0 w 2206853"/>
              <a:gd name="connsiteY5" fmla="*/ 128527 h 3845858"/>
              <a:gd name="connsiteX6" fmla="*/ 128527 w 2206853"/>
              <a:gd name="connsiteY6" fmla="*/ 0 h 384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6853" h="3845858">
                <a:moveTo>
                  <a:pt x="128527" y="0"/>
                </a:moveTo>
                <a:lnTo>
                  <a:pt x="2078326" y="0"/>
                </a:lnTo>
                <a:cubicBezTo>
                  <a:pt x="2149310" y="0"/>
                  <a:pt x="2206853" y="57543"/>
                  <a:pt x="2206853" y="128527"/>
                </a:cubicBezTo>
                <a:lnTo>
                  <a:pt x="2206853" y="3845858"/>
                </a:lnTo>
                <a:lnTo>
                  <a:pt x="0" y="3845858"/>
                </a:lnTo>
                <a:lnTo>
                  <a:pt x="0" y="128527"/>
                </a:lnTo>
                <a:cubicBezTo>
                  <a:pt x="0" y="57543"/>
                  <a:pt x="57543" y="0"/>
                  <a:pt x="128527" y="0"/>
                </a:cubicBezTo>
                <a:close/>
              </a:path>
            </a:pathLst>
          </a:custGeom>
        </p:spPr>
        <p:txBody>
          <a:bodyPr wrap="square">
            <a:noAutofit/>
          </a:bodyPr>
          <a:lstStyle/>
          <a:p>
            <a:endParaRPr lang="en-IN"/>
          </a:p>
        </p:txBody>
      </p:sp>
      <p:sp>
        <p:nvSpPr>
          <p:cNvPr id="11" name="Picture Placeholder 10"/>
          <p:cNvSpPr>
            <a:spLocks noGrp="1"/>
          </p:cNvSpPr>
          <p:nvPr>
            <p:ph type="pic" sz="quarter" idx="12"/>
          </p:nvPr>
        </p:nvSpPr>
        <p:spPr>
          <a:xfrm>
            <a:off x="6997140" y="1492625"/>
            <a:ext cx="2210143" cy="3845858"/>
          </a:xfrm>
          <a:custGeom>
            <a:avLst/>
            <a:gdLst>
              <a:gd name="connsiteX0" fmla="*/ 146157 w 2210143"/>
              <a:gd name="connsiteY0" fmla="*/ 0 h 3845858"/>
              <a:gd name="connsiteX1" fmla="*/ 2063986 w 2210143"/>
              <a:gd name="connsiteY1" fmla="*/ 0 h 3845858"/>
              <a:gd name="connsiteX2" fmla="*/ 2210143 w 2210143"/>
              <a:gd name="connsiteY2" fmla="*/ 146157 h 3845858"/>
              <a:gd name="connsiteX3" fmla="*/ 2210143 w 2210143"/>
              <a:gd name="connsiteY3" fmla="*/ 3845858 h 3845858"/>
              <a:gd name="connsiteX4" fmla="*/ 0 w 2210143"/>
              <a:gd name="connsiteY4" fmla="*/ 3845858 h 3845858"/>
              <a:gd name="connsiteX5" fmla="*/ 0 w 2210143"/>
              <a:gd name="connsiteY5" fmla="*/ 146157 h 3845858"/>
              <a:gd name="connsiteX6" fmla="*/ 146157 w 2210143"/>
              <a:gd name="connsiteY6" fmla="*/ 0 h 384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0143" h="3845858">
                <a:moveTo>
                  <a:pt x="146157" y="0"/>
                </a:moveTo>
                <a:lnTo>
                  <a:pt x="2063986" y="0"/>
                </a:lnTo>
                <a:cubicBezTo>
                  <a:pt x="2144706" y="0"/>
                  <a:pt x="2210143" y="65437"/>
                  <a:pt x="2210143" y="146157"/>
                </a:cubicBezTo>
                <a:lnTo>
                  <a:pt x="2210143" y="3845858"/>
                </a:lnTo>
                <a:lnTo>
                  <a:pt x="0" y="3845858"/>
                </a:lnTo>
                <a:lnTo>
                  <a:pt x="0" y="146157"/>
                </a:lnTo>
                <a:cubicBezTo>
                  <a:pt x="0" y="65437"/>
                  <a:pt x="65437" y="0"/>
                  <a:pt x="146157" y="0"/>
                </a:cubicBezTo>
                <a:close/>
              </a:path>
            </a:pathLst>
          </a:custGeom>
        </p:spPr>
        <p:txBody>
          <a:bodyPr wrap="square">
            <a:noAutofit/>
          </a:bodyPr>
          <a:lstStyle/>
          <a:p>
            <a:endParaRPr lang="en-IN"/>
          </a:p>
        </p:txBody>
      </p:sp>
      <p:sp>
        <p:nvSpPr>
          <p:cNvPr id="8" name="Picture Placeholder 7"/>
          <p:cNvSpPr>
            <a:spLocks noGrp="1"/>
          </p:cNvSpPr>
          <p:nvPr>
            <p:ph type="pic" sz="quarter" idx="11"/>
          </p:nvPr>
        </p:nvSpPr>
        <p:spPr>
          <a:xfrm>
            <a:off x="4562854" y="1492625"/>
            <a:ext cx="2206852" cy="3845858"/>
          </a:xfrm>
          <a:custGeom>
            <a:avLst/>
            <a:gdLst>
              <a:gd name="connsiteX0" fmla="*/ 154193 w 2206852"/>
              <a:gd name="connsiteY0" fmla="*/ 0 h 3845858"/>
              <a:gd name="connsiteX1" fmla="*/ 2052659 w 2206852"/>
              <a:gd name="connsiteY1" fmla="*/ 0 h 3845858"/>
              <a:gd name="connsiteX2" fmla="*/ 2206852 w 2206852"/>
              <a:gd name="connsiteY2" fmla="*/ 154193 h 3845858"/>
              <a:gd name="connsiteX3" fmla="*/ 2206852 w 2206852"/>
              <a:gd name="connsiteY3" fmla="*/ 3845858 h 3845858"/>
              <a:gd name="connsiteX4" fmla="*/ 0 w 2206852"/>
              <a:gd name="connsiteY4" fmla="*/ 3845858 h 3845858"/>
              <a:gd name="connsiteX5" fmla="*/ 0 w 2206852"/>
              <a:gd name="connsiteY5" fmla="*/ 154193 h 3845858"/>
              <a:gd name="connsiteX6" fmla="*/ 154193 w 2206852"/>
              <a:gd name="connsiteY6" fmla="*/ 0 h 384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6852" h="3845858">
                <a:moveTo>
                  <a:pt x="154193" y="0"/>
                </a:moveTo>
                <a:lnTo>
                  <a:pt x="2052659" y="0"/>
                </a:lnTo>
                <a:cubicBezTo>
                  <a:pt x="2137817" y="0"/>
                  <a:pt x="2206852" y="69035"/>
                  <a:pt x="2206852" y="154193"/>
                </a:cubicBezTo>
                <a:lnTo>
                  <a:pt x="2206852" y="3845858"/>
                </a:lnTo>
                <a:lnTo>
                  <a:pt x="0" y="3845858"/>
                </a:lnTo>
                <a:lnTo>
                  <a:pt x="0" y="154193"/>
                </a:lnTo>
                <a:cubicBezTo>
                  <a:pt x="0" y="69035"/>
                  <a:pt x="69035" y="0"/>
                  <a:pt x="154193" y="0"/>
                </a:cubicBezTo>
                <a:close/>
              </a:path>
            </a:pathLst>
          </a:custGeom>
        </p:spPr>
        <p:txBody>
          <a:bodyPr wrap="square">
            <a:noAutofit/>
          </a:bodyPr>
          <a:lstStyle/>
          <a:p>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092200" y="1184643"/>
            <a:ext cx="4323446" cy="4407280"/>
          </a:xfrm>
          <a:custGeom>
            <a:avLst/>
            <a:gdLst>
              <a:gd name="connsiteX0" fmla="*/ 158238 w 4323446"/>
              <a:gd name="connsiteY0" fmla="*/ 0 h 4407280"/>
              <a:gd name="connsiteX1" fmla="*/ 4165208 w 4323446"/>
              <a:gd name="connsiteY1" fmla="*/ 0 h 4407280"/>
              <a:gd name="connsiteX2" fmla="*/ 4323446 w 4323446"/>
              <a:gd name="connsiteY2" fmla="*/ 158238 h 4407280"/>
              <a:gd name="connsiteX3" fmla="*/ 4323446 w 4323446"/>
              <a:gd name="connsiteY3" fmla="*/ 4249042 h 4407280"/>
              <a:gd name="connsiteX4" fmla="*/ 4165208 w 4323446"/>
              <a:gd name="connsiteY4" fmla="*/ 4407280 h 4407280"/>
              <a:gd name="connsiteX5" fmla="*/ 158238 w 4323446"/>
              <a:gd name="connsiteY5" fmla="*/ 4407280 h 4407280"/>
              <a:gd name="connsiteX6" fmla="*/ 0 w 4323446"/>
              <a:gd name="connsiteY6" fmla="*/ 4249042 h 4407280"/>
              <a:gd name="connsiteX7" fmla="*/ 0 w 4323446"/>
              <a:gd name="connsiteY7" fmla="*/ 158238 h 4407280"/>
              <a:gd name="connsiteX8" fmla="*/ 158238 w 4323446"/>
              <a:gd name="connsiteY8" fmla="*/ 0 h 440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23446" h="4407280">
                <a:moveTo>
                  <a:pt x="158238" y="0"/>
                </a:moveTo>
                <a:lnTo>
                  <a:pt x="4165208" y="0"/>
                </a:lnTo>
                <a:cubicBezTo>
                  <a:pt x="4252600" y="0"/>
                  <a:pt x="4323446" y="70846"/>
                  <a:pt x="4323446" y="158238"/>
                </a:cubicBezTo>
                <a:lnTo>
                  <a:pt x="4323446" y="4249042"/>
                </a:lnTo>
                <a:cubicBezTo>
                  <a:pt x="4323446" y="4336434"/>
                  <a:pt x="4252600" y="4407280"/>
                  <a:pt x="4165208" y="4407280"/>
                </a:cubicBezTo>
                <a:lnTo>
                  <a:pt x="158238" y="4407280"/>
                </a:lnTo>
                <a:cubicBezTo>
                  <a:pt x="70846" y="4407280"/>
                  <a:pt x="0" y="4336434"/>
                  <a:pt x="0" y="4249042"/>
                </a:cubicBezTo>
                <a:lnTo>
                  <a:pt x="0" y="158238"/>
                </a:lnTo>
                <a:cubicBezTo>
                  <a:pt x="0" y="70846"/>
                  <a:pt x="70846" y="0"/>
                  <a:pt x="158238" y="0"/>
                </a:cubicBezTo>
                <a:close/>
              </a:path>
            </a:pathLst>
          </a:custGeom>
        </p:spPr>
        <p:txBody>
          <a:bodyPr wrap="square">
            <a:noAutofit/>
          </a:bodyPr>
          <a:lstStyle/>
          <a:p>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6550515" y="676276"/>
            <a:ext cx="4682429" cy="3704960"/>
          </a:xfrm>
          <a:custGeom>
            <a:avLst/>
            <a:gdLst>
              <a:gd name="connsiteX0" fmla="*/ 135602 w 4682429"/>
              <a:gd name="connsiteY0" fmla="*/ 0 h 3704960"/>
              <a:gd name="connsiteX1" fmla="*/ 4546827 w 4682429"/>
              <a:gd name="connsiteY1" fmla="*/ 0 h 3704960"/>
              <a:gd name="connsiteX2" fmla="*/ 4682429 w 4682429"/>
              <a:gd name="connsiteY2" fmla="*/ 135602 h 3704960"/>
              <a:gd name="connsiteX3" fmla="*/ 4682429 w 4682429"/>
              <a:gd name="connsiteY3" fmla="*/ 3569358 h 3704960"/>
              <a:gd name="connsiteX4" fmla="*/ 4546827 w 4682429"/>
              <a:gd name="connsiteY4" fmla="*/ 3704960 h 3704960"/>
              <a:gd name="connsiteX5" fmla="*/ 135602 w 4682429"/>
              <a:gd name="connsiteY5" fmla="*/ 3704960 h 3704960"/>
              <a:gd name="connsiteX6" fmla="*/ 0 w 4682429"/>
              <a:gd name="connsiteY6" fmla="*/ 3569358 h 3704960"/>
              <a:gd name="connsiteX7" fmla="*/ 0 w 4682429"/>
              <a:gd name="connsiteY7" fmla="*/ 135602 h 3704960"/>
              <a:gd name="connsiteX8" fmla="*/ 135602 w 4682429"/>
              <a:gd name="connsiteY8" fmla="*/ 0 h 3704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2429" h="3704960">
                <a:moveTo>
                  <a:pt x="135602" y="0"/>
                </a:moveTo>
                <a:lnTo>
                  <a:pt x="4546827" y="0"/>
                </a:lnTo>
                <a:cubicBezTo>
                  <a:pt x="4621718" y="0"/>
                  <a:pt x="4682429" y="60711"/>
                  <a:pt x="4682429" y="135602"/>
                </a:cubicBezTo>
                <a:lnTo>
                  <a:pt x="4682429" y="3569358"/>
                </a:lnTo>
                <a:cubicBezTo>
                  <a:pt x="4682429" y="3644249"/>
                  <a:pt x="4621718" y="3704960"/>
                  <a:pt x="4546827" y="3704960"/>
                </a:cubicBezTo>
                <a:lnTo>
                  <a:pt x="135602" y="3704960"/>
                </a:lnTo>
                <a:cubicBezTo>
                  <a:pt x="60711" y="3704960"/>
                  <a:pt x="0" y="3644249"/>
                  <a:pt x="0" y="3569358"/>
                </a:cubicBezTo>
                <a:lnTo>
                  <a:pt x="0" y="135602"/>
                </a:lnTo>
                <a:cubicBezTo>
                  <a:pt x="0" y="60711"/>
                  <a:pt x="60711" y="0"/>
                  <a:pt x="135602" y="0"/>
                </a:cubicBezTo>
                <a:close/>
              </a:path>
            </a:pathLst>
          </a:custGeom>
        </p:spPr>
        <p:txBody>
          <a:bodyPr wrap="square">
            <a:noAutofit/>
          </a:bodyPr>
          <a:lstStyle/>
          <a:p>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092200" y="620713"/>
            <a:ext cx="10007600" cy="3633787"/>
          </a:xfrm>
          <a:custGeom>
            <a:avLst/>
            <a:gdLst>
              <a:gd name="connsiteX0" fmla="*/ 138811 w 10007600"/>
              <a:gd name="connsiteY0" fmla="*/ 0 h 3633787"/>
              <a:gd name="connsiteX1" fmla="*/ 9868789 w 10007600"/>
              <a:gd name="connsiteY1" fmla="*/ 0 h 3633787"/>
              <a:gd name="connsiteX2" fmla="*/ 10007600 w 10007600"/>
              <a:gd name="connsiteY2" fmla="*/ 138811 h 3633787"/>
              <a:gd name="connsiteX3" fmla="*/ 10007600 w 10007600"/>
              <a:gd name="connsiteY3" fmla="*/ 3494976 h 3633787"/>
              <a:gd name="connsiteX4" fmla="*/ 9868789 w 10007600"/>
              <a:gd name="connsiteY4" fmla="*/ 3633787 h 3633787"/>
              <a:gd name="connsiteX5" fmla="*/ 138811 w 10007600"/>
              <a:gd name="connsiteY5" fmla="*/ 3633787 h 3633787"/>
              <a:gd name="connsiteX6" fmla="*/ 0 w 10007600"/>
              <a:gd name="connsiteY6" fmla="*/ 3494976 h 3633787"/>
              <a:gd name="connsiteX7" fmla="*/ 0 w 10007600"/>
              <a:gd name="connsiteY7" fmla="*/ 138811 h 3633787"/>
              <a:gd name="connsiteX8" fmla="*/ 138811 w 10007600"/>
              <a:gd name="connsiteY8" fmla="*/ 0 h 3633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7600" h="3633787">
                <a:moveTo>
                  <a:pt x="138811" y="0"/>
                </a:moveTo>
                <a:lnTo>
                  <a:pt x="9868789" y="0"/>
                </a:lnTo>
                <a:cubicBezTo>
                  <a:pt x="9945452" y="0"/>
                  <a:pt x="10007600" y="62148"/>
                  <a:pt x="10007600" y="138811"/>
                </a:cubicBezTo>
                <a:lnTo>
                  <a:pt x="10007600" y="3494976"/>
                </a:lnTo>
                <a:cubicBezTo>
                  <a:pt x="10007600" y="3571639"/>
                  <a:pt x="9945452" y="3633787"/>
                  <a:pt x="9868789" y="3633787"/>
                </a:cubicBezTo>
                <a:lnTo>
                  <a:pt x="138811" y="3633787"/>
                </a:lnTo>
                <a:cubicBezTo>
                  <a:pt x="62148" y="3633787"/>
                  <a:pt x="0" y="3571639"/>
                  <a:pt x="0" y="3494976"/>
                </a:cubicBezTo>
                <a:lnTo>
                  <a:pt x="0" y="138811"/>
                </a:lnTo>
                <a:cubicBezTo>
                  <a:pt x="0" y="62148"/>
                  <a:pt x="62148" y="0"/>
                  <a:pt x="138811" y="0"/>
                </a:cubicBezTo>
                <a:close/>
              </a:path>
            </a:pathLst>
          </a:custGeom>
        </p:spPr>
        <p:txBody>
          <a:bodyPr wrap="square">
            <a:noAutofit/>
          </a:bodyPr>
          <a:lstStyle/>
          <a:p>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3" name="Picture Placeholder 4"/>
          <p:cNvSpPr>
            <a:spLocks noGrp="1"/>
          </p:cNvSpPr>
          <p:nvPr>
            <p:ph type="pic" sz="quarter" idx="10"/>
          </p:nvPr>
        </p:nvSpPr>
        <p:spPr>
          <a:xfrm>
            <a:off x="2388908" y="3388589"/>
            <a:ext cx="1885361" cy="2828041"/>
          </a:xfrm>
          <a:prstGeom prst="roundRect">
            <a:avLst>
              <a:gd name="adj" fmla="val 7573"/>
            </a:avLst>
          </a:prstGeom>
          <a:solidFill>
            <a:schemeClr val="bg1">
              <a:lumMod val="95000"/>
            </a:schemeClr>
          </a:solidFill>
        </p:spPr>
      </p:sp>
      <p:sp>
        <p:nvSpPr>
          <p:cNvPr id="4" name="Picture Placeholder 6"/>
          <p:cNvSpPr>
            <a:spLocks noGrp="1"/>
          </p:cNvSpPr>
          <p:nvPr>
            <p:ph type="pic" sz="quarter" idx="4294967295"/>
          </p:nvPr>
        </p:nvSpPr>
        <p:spPr>
          <a:xfrm>
            <a:off x="4475505" y="3388589"/>
            <a:ext cx="1885361" cy="2828041"/>
          </a:xfrm>
          <a:prstGeom prst="roundRect">
            <a:avLst>
              <a:gd name="adj" fmla="val 5552"/>
            </a:avLst>
          </a:prstGeom>
          <a:solidFill>
            <a:schemeClr val="bg1">
              <a:lumMod val="95000"/>
            </a:schemeClr>
          </a:solidFill>
        </p:spPr>
      </p:sp>
      <p:sp>
        <p:nvSpPr>
          <p:cNvPr id="5" name="Picture Placeholder 8"/>
          <p:cNvSpPr>
            <a:spLocks noGrp="1"/>
          </p:cNvSpPr>
          <p:nvPr>
            <p:ph type="pic" sz="quarter" idx="9"/>
          </p:nvPr>
        </p:nvSpPr>
        <p:spPr>
          <a:xfrm>
            <a:off x="8648700" y="997952"/>
            <a:ext cx="2853146" cy="5214619"/>
          </a:xfrm>
          <a:prstGeom prst="roundRect">
            <a:avLst>
              <a:gd name="adj" fmla="val 4315"/>
            </a:avLst>
          </a:prstGeom>
          <a:solidFill>
            <a:schemeClr val="bg1">
              <a:lumMod val="95000"/>
            </a:schemeClr>
          </a:solidFill>
        </p:spPr>
      </p:sp>
      <p:sp>
        <p:nvSpPr>
          <p:cNvPr id="6" name="Picture Placeholder 10"/>
          <p:cNvSpPr>
            <a:spLocks noGrp="1"/>
          </p:cNvSpPr>
          <p:nvPr>
            <p:ph type="pic" sz="quarter" idx="19"/>
          </p:nvPr>
        </p:nvSpPr>
        <p:spPr>
          <a:xfrm>
            <a:off x="6562102" y="3388589"/>
            <a:ext cx="1885361" cy="2828041"/>
          </a:xfrm>
          <a:prstGeom prst="roundRect">
            <a:avLst>
              <a:gd name="adj" fmla="val 8078"/>
            </a:avLst>
          </a:prstGeom>
          <a:solidFill>
            <a:schemeClr val="bg1">
              <a:lumMod val="95000"/>
            </a:schemeClr>
          </a:solidFill>
        </p:spPr>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8" Type="http://schemas.openxmlformats.org/officeDocument/2006/relationships/theme" Target="../theme/theme1.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6B81A-8A6E-45A1-9221-659078A916AC}"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4D815B-41D5-448C-817A-7D925CFEEE1F}"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5.xml"/><Relationship Id="rId4" Type="http://schemas.openxmlformats.org/officeDocument/2006/relationships/image" Target="../media/image7.jpeg"/><Relationship Id="rId3" Type="http://schemas.openxmlformats.org/officeDocument/2006/relationships/image" Target="../media/image6.jpeg"/><Relationship Id="rId2" Type="http://schemas.openxmlformats.org/officeDocument/2006/relationships/image" Target="../media/image2.jpeg"/><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1.xml"/><Relationship Id="rId5" Type="http://schemas.openxmlformats.org/officeDocument/2006/relationships/image" Target="../media/image1.jpeg"/><Relationship Id="rId4" Type="http://schemas.openxmlformats.org/officeDocument/2006/relationships/image" Target="../media/image7.jpeg"/><Relationship Id="rId3" Type="http://schemas.openxmlformats.org/officeDocument/2006/relationships/image" Target="../media/image4.jpeg"/><Relationship Id="rId2" Type="http://schemas.openxmlformats.org/officeDocument/2006/relationships/image" Target="../media/image9.jpeg"/><Relationship Id="rId1" Type="http://schemas.openxmlformats.org/officeDocument/2006/relationships/image" Target="../media/image8.jpe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4CD68"/>
            </a:gs>
            <a:gs pos="100000">
              <a:srgbClr val="035C7D"/>
            </a:gs>
          </a:gsLst>
          <a:lin ang="5400000" scaled="0"/>
        </a:gradFill>
        <a:effectLst/>
      </p:bgPr>
    </p:bg>
    <p:spTree>
      <p:nvGrpSpPr>
        <p:cNvPr id="1" name=""/>
        <p:cNvGrpSpPr/>
        <p:nvPr/>
      </p:nvGrpSpPr>
      <p:grpSpPr>
        <a:xfrm>
          <a:off x="0" y="0"/>
          <a:ext cx="0" cy="0"/>
          <a:chOff x="0" y="0"/>
          <a:chExt cx="0" cy="0"/>
        </a:xfrm>
      </p:grpSpPr>
      <p:grpSp>
        <p:nvGrpSpPr>
          <p:cNvPr id="83" name="Group 82"/>
          <p:cNvGrpSpPr/>
          <p:nvPr/>
        </p:nvGrpSpPr>
        <p:grpSpPr>
          <a:xfrm>
            <a:off x="209546" y="2013577"/>
            <a:ext cx="7485380" cy="1905635"/>
            <a:chOff x="149248" y="2789874"/>
            <a:chExt cx="7485380" cy="1905635"/>
          </a:xfrm>
        </p:grpSpPr>
        <p:sp>
          <p:nvSpPr>
            <p:cNvPr id="7" name="TextBox 6"/>
            <p:cNvSpPr txBox="1"/>
            <p:nvPr/>
          </p:nvSpPr>
          <p:spPr>
            <a:xfrm>
              <a:off x="330223" y="2789874"/>
              <a:ext cx="6228715" cy="1568450"/>
            </a:xfrm>
            <a:prstGeom prst="rect">
              <a:avLst/>
            </a:prstGeom>
            <a:noFill/>
            <a:effectLst/>
          </p:spPr>
          <p:txBody>
            <a:bodyPr wrap="square" rtlCol="0">
              <a:spAutoFit/>
            </a:bodyPr>
            <a:lstStyle/>
            <a:p>
              <a:r>
                <a:rPr lang="en-US" sz="9600" b="1" dirty="0">
                  <a:latin typeface="+mj-lt"/>
                  <a:cs typeface="Sora" pitchFamily="2" charset="0"/>
                </a:rPr>
                <a:t>MINHUB</a:t>
              </a:r>
              <a:endParaRPr lang="en-US" sz="19900" b="1" dirty="0">
                <a:latin typeface="+mj-lt"/>
                <a:cs typeface="Sora" pitchFamily="2" charset="0"/>
              </a:endParaRPr>
            </a:p>
          </p:txBody>
        </p:sp>
        <p:sp>
          <p:nvSpPr>
            <p:cNvPr id="24" name="TextBox 23"/>
            <p:cNvSpPr txBox="1"/>
            <p:nvPr/>
          </p:nvSpPr>
          <p:spPr>
            <a:xfrm>
              <a:off x="149248" y="4358324"/>
              <a:ext cx="7485380" cy="337185"/>
            </a:xfrm>
            <a:prstGeom prst="rect">
              <a:avLst/>
            </a:prstGeom>
            <a:noFill/>
            <a:effectLst/>
          </p:spPr>
          <p:txBody>
            <a:bodyPr wrap="square" rtlCol="0">
              <a:spAutoFit/>
            </a:bodyPr>
            <a:lstStyle/>
            <a:p>
              <a:r>
                <a:rPr sz="1400" spc="430" dirty="0">
                  <a:cs typeface="Sora" pitchFamily="2" charset="0"/>
                </a:rPr>
                <a:t> </a:t>
              </a:r>
              <a:r>
                <a:rPr lang="en-US" sz="1600" spc="430" dirty="0">
                  <a:cs typeface="Sora" pitchFamily="2" charset="0"/>
                </a:rPr>
                <a:t>Your </a:t>
              </a:r>
              <a:r>
                <a:rPr sz="1600" spc="430" dirty="0">
                  <a:cs typeface="Sora" pitchFamily="2" charset="0"/>
                </a:rPr>
                <a:t>one-stop service for all NFT creators.</a:t>
              </a:r>
              <a:endParaRPr sz="1600" spc="430" dirty="0">
                <a:cs typeface="Sora" pitchFamily="2" charset="0"/>
              </a:endParaRPr>
            </a:p>
          </p:txBody>
        </p:sp>
      </p:grpSp>
      <p:sp>
        <p:nvSpPr>
          <p:cNvPr id="25" name="Rectangle: Rounded Corners 24"/>
          <p:cNvSpPr/>
          <p:nvPr/>
        </p:nvSpPr>
        <p:spPr>
          <a:xfrm>
            <a:off x="6925580" y="1184643"/>
            <a:ext cx="4323446" cy="4407280"/>
          </a:xfrm>
          <a:prstGeom prst="roundRect">
            <a:avLst>
              <a:gd name="adj" fmla="val 3660"/>
            </a:avLst>
          </a:prstGeom>
          <a:gradFill>
            <a:gsLst>
              <a:gs pos="0">
                <a:srgbClr val="14CD68"/>
              </a:gs>
              <a:gs pos="100000">
                <a:srgbClr val="035C7D"/>
              </a:gs>
            </a:gsLst>
            <a:lin ang="5400000" scaled="0"/>
          </a:gra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pic>
        <p:nvPicPr>
          <p:cNvPr id="6" name="Picture Placeholder 24" descr="Background pattern&#10;&#10;Description automatically generated"/>
          <p:cNvPicPr>
            <a:picLocks noGrp="1" noChangeAspect="1"/>
          </p:cNvPicPr>
          <p:nvPr>
            <p:ph type="pic" sz="quarter" idx="15"/>
          </p:nvPr>
        </p:nvPicPr>
        <p:blipFill>
          <a:blip r:embed="rId1">
            <a:extLst>
              <a:ext uri="{28A0092B-C50C-407E-A947-70E740481C1C}">
                <a14:useLocalDpi xmlns:a14="http://schemas.microsoft.com/office/drawing/2010/main" val="0"/>
              </a:ext>
            </a:extLst>
          </a:blip>
          <a:srcRect t="5513" b="5513"/>
          <a:stretch>
            <a:fillRect/>
          </a:stretch>
        </p:blipFill>
        <p:spPr>
          <a:xfrm>
            <a:off x="6924675" y="647065"/>
            <a:ext cx="4267835" cy="4944745"/>
          </a:xfrm>
          <a:prstGeom prst="roundRect">
            <a:avLst>
              <a:gd name="adj" fmla="val 6914"/>
            </a:avLst>
          </a:prstGeom>
          <a:solidFill>
            <a:schemeClr val="bg1">
              <a:lumMod val="95000"/>
            </a:schemeClr>
          </a:solidFill>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Rounded Corners 3"/>
          <p:cNvSpPr/>
          <p:nvPr/>
        </p:nvSpPr>
        <p:spPr>
          <a:xfrm>
            <a:off x="1039948" y="670560"/>
            <a:ext cx="10112104" cy="3953691"/>
          </a:xfrm>
          <a:prstGeom prst="roundRect">
            <a:avLst>
              <a:gd name="adj" fmla="val 336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9" name="Picture Placeholder 8" descr="A picture containing nature&#10;&#10;Description automatically generated"/>
          <p:cNvPicPr>
            <a:picLocks noGrp="1" noChangeAspect="1"/>
          </p:cNvPicPr>
          <p:nvPr>
            <p:ph type="pic" sz="quarter" idx="10"/>
          </p:nvPr>
        </p:nvPicPr>
        <p:blipFill rotWithShape="1">
          <a:blip r:embed="rId1">
            <a:extLst>
              <a:ext uri="{28A0092B-C50C-407E-A947-70E740481C1C}">
                <a14:useLocalDpi xmlns:a14="http://schemas.microsoft.com/office/drawing/2010/main" val="0"/>
              </a:ext>
            </a:extLst>
          </a:blip>
          <a:srcRect t="11893" b="26311"/>
          <a:stretch>
            <a:fillRect/>
          </a:stretch>
        </p:blipFill>
        <p:spPr>
          <a:xfrm>
            <a:off x="154940" y="59055"/>
            <a:ext cx="11676380" cy="3587750"/>
          </a:xfrm>
        </p:spPr>
      </p:pic>
      <p:sp>
        <p:nvSpPr>
          <p:cNvPr id="21" name="Rectangle: Rounded Corners 20"/>
          <p:cNvSpPr/>
          <p:nvPr/>
        </p:nvSpPr>
        <p:spPr>
          <a:xfrm>
            <a:off x="154940" y="3646170"/>
            <a:ext cx="11677015" cy="3211830"/>
          </a:xfrm>
          <a:prstGeom prst="roundRect">
            <a:avLst>
              <a:gd name="adj" fmla="val 3660"/>
            </a:avLst>
          </a:prstGeom>
          <a:gradFill>
            <a:gsLst>
              <a:gs pos="0">
                <a:srgbClr val="14CD68"/>
              </a:gs>
              <a:gs pos="100000">
                <a:srgbClr val="035C7D"/>
              </a:gs>
            </a:gsLst>
            <a:lin ang="5400000" scaled="0"/>
          </a:gra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grpSp>
        <p:nvGrpSpPr>
          <p:cNvPr id="7" name="Group 6"/>
          <p:cNvGrpSpPr/>
          <p:nvPr/>
        </p:nvGrpSpPr>
        <p:grpSpPr>
          <a:xfrm>
            <a:off x="-287" y="278129"/>
            <a:ext cx="11827510" cy="6368415"/>
            <a:chOff x="-41" y="453471"/>
            <a:chExt cx="11827649" cy="6692080"/>
          </a:xfrm>
        </p:grpSpPr>
        <p:sp>
          <p:nvSpPr>
            <p:cNvPr id="5" name="TextBox 4"/>
            <p:cNvSpPr txBox="1"/>
            <p:nvPr/>
          </p:nvSpPr>
          <p:spPr>
            <a:xfrm>
              <a:off x="154901" y="453471"/>
              <a:ext cx="5242560" cy="742675"/>
            </a:xfrm>
            <a:prstGeom prst="rect">
              <a:avLst/>
            </a:prstGeom>
            <a:noFill/>
          </p:spPr>
          <p:txBody>
            <a:bodyPr wrap="square" rtlCol="0">
              <a:spAutoFit/>
            </a:bodyPr>
            <a:lstStyle/>
            <a:p>
              <a:pPr algn="ctr"/>
              <a:r>
                <a:rPr lang="en-US" sz="4000" b="1" dirty="0">
                  <a:solidFill>
                    <a:srgbClr val="120F23"/>
                  </a:solidFill>
                  <a:latin typeface="+mj-lt"/>
                  <a:cs typeface="Archivo SemiBold" pitchFamily="2" charset="0"/>
                </a:rPr>
                <a:t>INTRODUCTION</a:t>
              </a:r>
              <a:endParaRPr lang="en-US" sz="4000" b="1" dirty="0">
                <a:solidFill>
                  <a:srgbClr val="120F23"/>
                </a:solidFill>
                <a:latin typeface="+mj-lt"/>
                <a:cs typeface="Archivo SemiBold" pitchFamily="2" charset="0"/>
              </a:endParaRPr>
            </a:p>
          </p:txBody>
        </p:sp>
        <p:sp>
          <p:nvSpPr>
            <p:cNvPr id="6" name="TextBox 5"/>
            <p:cNvSpPr txBox="1"/>
            <p:nvPr/>
          </p:nvSpPr>
          <p:spPr>
            <a:xfrm>
              <a:off x="-41" y="3993354"/>
              <a:ext cx="11827649" cy="3152197"/>
            </a:xfrm>
            <a:prstGeom prst="rect">
              <a:avLst/>
            </a:prstGeom>
            <a:noFill/>
          </p:spPr>
          <p:txBody>
            <a:bodyPr wrap="square" rtlCol="0">
              <a:spAutoFit/>
            </a:bodyPr>
            <a:lstStyle>
              <a:defPPr>
                <a:defRPr lang="en-US"/>
              </a:defPPr>
              <a:lvl1pPr algn="just">
                <a:lnSpc>
                  <a:spcPct val="150000"/>
                </a:lnSpc>
                <a:defRPr sz="1400">
                  <a:solidFill>
                    <a:srgbClr val="120F23"/>
                  </a:solidFill>
                  <a:latin typeface="Archivo Light" pitchFamily="2" charset="0"/>
                  <a:cs typeface="Archivo Light" pitchFamily="2" charset="0"/>
                </a:defRPr>
              </a:lvl1pPr>
            </a:lstStyle>
            <a:p>
              <a:pPr algn="ctr"/>
              <a:r>
                <a:rPr lang="en-US" altLang="en-ID" sz="1800" dirty="0">
                  <a:latin typeface="+mn-lt"/>
                  <a:sym typeface="+mn-ea"/>
                </a:rPr>
                <a:t>MinHub </a:t>
              </a:r>
              <a:r>
                <a:rPr lang="en-ID" sz="1800" dirty="0">
                  <a:latin typeface="+mn-lt"/>
                </a:rPr>
                <a:t>is a one-stop service for all NFT creators. </a:t>
              </a:r>
              <a:r>
                <a:rPr lang="en-US" altLang="en-ID" sz="1800" dirty="0">
                  <a:latin typeface="+mn-lt"/>
                  <a:sym typeface="+mn-ea"/>
                </a:rPr>
                <a:t>MinHub </a:t>
              </a:r>
              <a:r>
                <a:rPr lang="en-ID" sz="1800" dirty="0">
                  <a:latin typeface="+mn-lt"/>
                </a:rPr>
                <a:t>allows you to generate and deploy a </a:t>
              </a:r>
              <a:r>
                <a:rPr lang="en-US" altLang="en-ID" sz="1800" dirty="0">
                  <a:latin typeface="+mn-lt"/>
                </a:rPr>
                <a:t>ERC721</a:t>
              </a:r>
              <a:r>
                <a:rPr lang="en-US" altLang="en-ID" sz="1800" dirty="0">
                  <a:latin typeface="+mn-lt"/>
                </a:rPr>
                <a:t> </a:t>
              </a:r>
              <a:r>
                <a:rPr lang="en-ID" sz="1800" dirty="0">
                  <a:latin typeface="+mn-lt"/>
                </a:rPr>
                <a:t> contract on the </a:t>
              </a:r>
              <a:r>
                <a:rPr lang="en-US" altLang="en-ID" sz="1800" dirty="0">
                  <a:latin typeface="+mn-lt"/>
                </a:rPr>
                <a:t>Mantle </a:t>
              </a:r>
              <a:r>
                <a:rPr lang="en-ID" sz="1800" dirty="0">
                  <a:latin typeface="+mn-lt"/>
                </a:rPr>
                <a:t>blockchain with any information and features. After the deployment, you can use mint button for integration, with which anyone can mint your NFT collection.</a:t>
              </a:r>
              <a:endParaRPr lang="en-ID" sz="1800" dirty="0">
                <a:latin typeface="+mn-lt"/>
              </a:endParaRPr>
            </a:p>
            <a:p>
              <a:pPr algn="ctr"/>
              <a:endParaRPr lang="en-ID" sz="1800" dirty="0">
                <a:latin typeface="+mn-lt"/>
              </a:endParaRPr>
            </a:p>
            <a:p>
              <a:pPr algn="ctr"/>
              <a:r>
                <a:rPr lang="en-ID" sz="1800" dirty="0">
                  <a:latin typeface="+mn-lt"/>
                </a:rPr>
                <a:t>We saw how rapidly the NFT community on the </a:t>
              </a:r>
              <a:r>
                <a:rPr lang="en-US" sz="1800" dirty="0">
                  <a:latin typeface="+mn-lt"/>
                </a:rPr>
                <a:t>Mantle </a:t>
              </a:r>
              <a:r>
                <a:rPr lang="en-ID" sz="1800" dirty="0">
                  <a:latin typeface="+mn-lt"/>
                </a:rPr>
                <a:t>blockchain is developing and decided to release </a:t>
              </a:r>
              <a:r>
                <a:rPr lang="en-US" altLang="en-ID" sz="1800" dirty="0">
                  <a:latin typeface="+mn-lt"/>
                </a:rPr>
                <a:t>MinHub </a:t>
              </a:r>
              <a:r>
                <a:rPr lang="en-ID" sz="1800" dirty="0">
                  <a:latin typeface="+mn-lt"/>
                </a:rPr>
                <a:t>on </a:t>
              </a:r>
              <a:r>
                <a:rPr lang="en-US" altLang="en-ID" sz="1800" dirty="0">
                  <a:latin typeface="+mn-lt"/>
                  <a:sym typeface="+mn-ea"/>
                </a:rPr>
                <a:t>Mantle </a:t>
              </a:r>
              <a:r>
                <a:rPr lang="en-ID" sz="1800" dirty="0">
                  <a:latin typeface="+mn-lt"/>
                </a:rPr>
                <a:t>to make it easier for creators to go from the idea of a collection to its implementation.</a:t>
              </a:r>
              <a:endParaRPr lang="en-ID" sz="1800" dirty="0">
                <a:latin typeface="+mn-lt"/>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4CD68"/>
            </a:gs>
            <a:gs pos="100000">
              <a:srgbClr val="035C7D"/>
            </a:gs>
          </a:gsLst>
          <a:lin ang="5400000" scaled="0"/>
        </a:gradFill>
        <a:effectLst/>
      </p:bgPr>
    </p:bg>
    <p:spTree>
      <p:nvGrpSpPr>
        <p:cNvPr id="1" name=""/>
        <p:cNvGrpSpPr/>
        <p:nvPr/>
      </p:nvGrpSpPr>
      <p:grpSpPr>
        <a:xfrm>
          <a:off x="0" y="0"/>
          <a:ext cx="0" cy="0"/>
          <a:chOff x="0" y="0"/>
          <a:chExt cx="0" cy="0"/>
        </a:xfrm>
      </p:grpSpPr>
      <p:sp>
        <p:nvSpPr>
          <p:cNvPr id="10" name="TextBox 9"/>
          <p:cNvSpPr txBox="1"/>
          <p:nvPr/>
        </p:nvSpPr>
        <p:spPr>
          <a:xfrm>
            <a:off x="2316480" y="2197100"/>
            <a:ext cx="7296150" cy="521970"/>
          </a:xfrm>
          <a:prstGeom prst="rect">
            <a:avLst/>
          </a:prstGeom>
          <a:noFill/>
        </p:spPr>
        <p:txBody>
          <a:bodyPr wrap="square" rtlCol="0">
            <a:spAutoFit/>
          </a:bodyPr>
          <a:lstStyle/>
          <a:p>
            <a:pPr algn="ctr"/>
            <a:r>
              <a:rPr lang="en-US" sz="2800" b="1" dirty="0">
                <a:solidFill>
                  <a:schemeClr val="tx1">
                    <a:lumMod val="85000"/>
                    <a:lumOff val="15000"/>
                  </a:schemeClr>
                </a:solidFill>
                <a:latin typeface="+mj-lt"/>
                <a:cs typeface="Space Grotesk" pitchFamily="2" charset="0"/>
              </a:rPr>
              <a:t>What </a:t>
            </a:r>
            <a:r>
              <a:rPr lang="en-US" altLang="en-ID" sz="2800" b="1" dirty="0">
                <a:sym typeface="+mn-ea"/>
              </a:rPr>
              <a:t>MinHub </a:t>
            </a:r>
            <a:r>
              <a:rPr lang="en-US" sz="2800" b="1" dirty="0">
                <a:solidFill>
                  <a:schemeClr val="tx1">
                    <a:lumMod val="85000"/>
                    <a:lumOff val="15000"/>
                  </a:schemeClr>
                </a:solidFill>
                <a:latin typeface="+mj-lt"/>
                <a:cs typeface="Space Grotesk" pitchFamily="2" charset="0"/>
              </a:rPr>
              <a:t>is meant to do</a:t>
            </a:r>
            <a:endParaRPr lang="en-US" sz="2800" b="1" dirty="0">
              <a:solidFill>
                <a:schemeClr val="tx1">
                  <a:lumMod val="85000"/>
                  <a:lumOff val="15000"/>
                </a:schemeClr>
              </a:solidFill>
              <a:latin typeface="+mj-lt"/>
              <a:cs typeface="Space Grotesk" pitchFamily="2" charset="0"/>
            </a:endParaRPr>
          </a:p>
        </p:txBody>
      </p:sp>
      <p:sp>
        <p:nvSpPr>
          <p:cNvPr id="15" name="TextBox 14"/>
          <p:cNvSpPr txBox="1"/>
          <p:nvPr/>
        </p:nvSpPr>
        <p:spPr>
          <a:xfrm>
            <a:off x="177800" y="2719070"/>
            <a:ext cx="11836400" cy="4022090"/>
          </a:xfrm>
          <a:prstGeom prst="rect">
            <a:avLst/>
          </a:prstGeom>
          <a:noFill/>
        </p:spPr>
        <p:txBody>
          <a:bodyPr wrap="square" rtlCol="0">
            <a:spAutoFit/>
          </a:bodyPr>
          <a:lstStyle/>
          <a:p>
            <a:pPr algn="just">
              <a:lnSpc>
                <a:spcPct val="110000"/>
              </a:lnSpc>
            </a:pPr>
            <a:r>
              <a:rPr lang="en-US" dirty="0">
                <a:solidFill>
                  <a:schemeClr val="tx1">
                    <a:lumMod val="85000"/>
                    <a:lumOff val="15000"/>
                  </a:schemeClr>
                </a:solidFill>
                <a:ea typeface="Roboto" panose="02000000000000000000" pitchFamily="2" charset="0"/>
                <a:cs typeface="Space Grotesk" pitchFamily="2" charset="0"/>
              </a:rPr>
              <a:t>Traditionally, creating an NFT involves writing code or using complex software to generate a unique token that represents a digital asset. This can be a barrier to entry for many people who are interested in participating in the NFT market but lack the technical skills or resources to create NFTs themselves.</a:t>
            </a:r>
            <a:endParaRPr lang="en-US" dirty="0">
              <a:solidFill>
                <a:schemeClr val="tx1">
                  <a:lumMod val="85000"/>
                  <a:lumOff val="15000"/>
                </a:schemeClr>
              </a:solidFill>
              <a:ea typeface="Roboto" panose="02000000000000000000" pitchFamily="2" charset="0"/>
              <a:cs typeface="Space Grotesk" pitchFamily="2" charset="0"/>
            </a:endParaRPr>
          </a:p>
          <a:p>
            <a:pPr algn="just">
              <a:lnSpc>
                <a:spcPct val="110000"/>
              </a:lnSpc>
            </a:pPr>
            <a:endParaRPr lang="en-US" dirty="0">
              <a:solidFill>
                <a:schemeClr val="tx1">
                  <a:lumMod val="85000"/>
                  <a:lumOff val="15000"/>
                </a:schemeClr>
              </a:solidFill>
              <a:ea typeface="Roboto" panose="02000000000000000000" pitchFamily="2" charset="0"/>
              <a:cs typeface="Space Grotesk" pitchFamily="2" charset="0"/>
            </a:endParaRPr>
          </a:p>
          <a:p>
            <a:pPr algn="just">
              <a:lnSpc>
                <a:spcPct val="110000"/>
              </a:lnSpc>
            </a:pPr>
            <a:r>
              <a:rPr lang="en-US" dirty="0">
                <a:solidFill>
                  <a:schemeClr val="tx1">
                    <a:lumMod val="85000"/>
                    <a:lumOff val="15000"/>
                  </a:schemeClr>
                </a:solidFill>
                <a:ea typeface="Roboto" panose="02000000000000000000" pitchFamily="2" charset="0"/>
                <a:cs typeface="Space Grotesk" pitchFamily="2" charset="0"/>
              </a:rPr>
              <a:t>MinHub would remove this barrier by providing an easy-to-use interface that allows users to create NFTs without any coding knowledge. This would democratize the NFT market and open it up to a wider range of creators and collectors.</a:t>
            </a:r>
            <a:endParaRPr lang="en-US" dirty="0">
              <a:solidFill>
                <a:schemeClr val="tx1">
                  <a:lumMod val="85000"/>
                  <a:lumOff val="15000"/>
                </a:schemeClr>
              </a:solidFill>
              <a:ea typeface="Roboto" panose="02000000000000000000" pitchFamily="2" charset="0"/>
              <a:cs typeface="Space Grotesk" pitchFamily="2" charset="0"/>
            </a:endParaRPr>
          </a:p>
          <a:p>
            <a:pPr algn="just">
              <a:lnSpc>
                <a:spcPct val="130000"/>
              </a:lnSpc>
            </a:pPr>
            <a:endParaRPr lang="en-US" dirty="0">
              <a:solidFill>
                <a:schemeClr val="tx1">
                  <a:lumMod val="85000"/>
                  <a:lumOff val="15000"/>
                </a:schemeClr>
              </a:solidFill>
              <a:ea typeface="Roboto" panose="02000000000000000000" pitchFamily="2" charset="0"/>
              <a:cs typeface="Space Grotesk" pitchFamily="2" charset="0"/>
            </a:endParaRPr>
          </a:p>
          <a:p>
            <a:pPr algn="just">
              <a:lnSpc>
                <a:spcPct val="130000"/>
              </a:lnSpc>
            </a:pPr>
            <a:r>
              <a:rPr lang="en-US" dirty="0">
                <a:solidFill>
                  <a:schemeClr val="tx1">
                    <a:lumMod val="85000"/>
                    <a:lumOff val="15000"/>
                  </a:schemeClr>
                </a:solidFill>
                <a:ea typeface="Roboto" panose="02000000000000000000" pitchFamily="2" charset="0"/>
                <a:cs typeface="Space Grotesk" pitchFamily="2" charset="0"/>
              </a:rPr>
              <a:t>In addition to simplifying the creation of NFTs, MinHub would also improve the overall user experience of the NFT ecosystem. By making it easier for people to create and trade NFTs, more people may be incentivized to participate in the market. This could lead to increased liquidity and more diverse offerings, which could attract even more participants.</a:t>
            </a:r>
            <a:endParaRPr lang="en-US" dirty="0">
              <a:solidFill>
                <a:schemeClr val="tx1">
                  <a:lumMod val="85000"/>
                  <a:lumOff val="15000"/>
                </a:schemeClr>
              </a:solidFill>
              <a:ea typeface="Roboto" panose="02000000000000000000" pitchFamily="2" charset="0"/>
              <a:cs typeface="Space Grotesk" pitchFamily="2" charset="0"/>
            </a:endParaRPr>
          </a:p>
        </p:txBody>
      </p:sp>
      <p:pic>
        <p:nvPicPr>
          <p:cNvPr id="9" name="Picture Placeholder 8"/>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7469" b="27469"/>
          <a:stretch>
            <a:fillRect/>
          </a:stretch>
        </p:blipFill>
        <p:spPr>
          <a:xfrm>
            <a:off x="2316480" y="58420"/>
            <a:ext cx="7295515" cy="2138680"/>
          </a:xfr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4CD68"/>
            </a:gs>
            <a:gs pos="100000">
              <a:srgbClr val="035C7D"/>
            </a:gs>
          </a:gsLst>
          <a:lin ang="5400000" scaled="0"/>
        </a:gradFill>
        <a:effectLst/>
      </p:bgPr>
    </p:bg>
    <p:spTree>
      <p:nvGrpSpPr>
        <p:cNvPr id="1" name=""/>
        <p:cNvGrpSpPr/>
        <p:nvPr/>
      </p:nvGrpSpPr>
      <p:grpSpPr>
        <a:xfrm>
          <a:off x="0" y="0"/>
          <a:ext cx="0" cy="0"/>
          <a:chOff x="0" y="0"/>
          <a:chExt cx="0" cy="0"/>
        </a:xfrm>
      </p:grpSpPr>
      <p:pic>
        <p:nvPicPr>
          <p:cNvPr id="6" name="Picture Placeholder 5" descr="A picture containing outdoor, clouds&#10;&#10;Description automatically generated"/>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8396" b="8396"/>
          <a:stretch>
            <a:fillRect/>
          </a:stretch>
        </p:blipFill>
        <p:spPr>
          <a:xfrm>
            <a:off x="7556183" y="143510"/>
            <a:ext cx="2244725" cy="2192655"/>
          </a:xfrm>
        </p:spPr>
      </p:pic>
      <p:sp>
        <p:nvSpPr>
          <p:cNvPr id="20" name="Rectangle: Rounded Corners 19"/>
          <p:cNvSpPr/>
          <p:nvPr/>
        </p:nvSpPr>
        <p:spPr>
          <a:xfrm>
            <a:off x="7556500" y="143510"/>
            <a:ext cx="2244090" cy="2192655"/>
          </a:xfrm>
          <a:prstGeom prst="roundRect">
            <a:avLst>
              <a:gd name="adj" fmla="val 3465"/>
            </a:avLst>
          </a:prstGeom>
          <a:gradFill flip="none" rotWithShape="1">
            <a:gsLst>
              <a:gs pos="0">
                <a:schemeClr val="accent5">
                  <a:lumMod val="26000"/>
                </a:schemeClr>
              </a:gs>
              <a:gs pos="51000">
                <a:schemeClr val="accent5">
                  <a:alpha val="0"/>
                </a:schemeClr>
              </a:gs>
            </a:gsLst>
            <a:lin ang="16200000" scaled="1"/>
            <a:tileRect/>
          </a:gradFill>
          <a:ln>
            <a:noFill/>
          </a:ln>
          <a:effectLst>
            <a:outerShdw blurRad="228600" dist="114300" dir="2700000" algn="tl" rotWithShape="0">
              <a:srgbClr val="120F23">
                <a:alpha val="5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grpSp>
        <p:nvGrpSpPr>
          <p:cNvPr id="45" name="Group 44"/>
          <p:cNvGrpSpPr/>
          <p:nvPr/>
        </p:nvGrpSpPr>
        <p:grpSpPr>
          <a:xfrm>
            <a:off x="212090" y="2221865"/>
            <a:ext cx="4361815" cy="1656715"/>
            <a:chOff x="5980072" y="2637787"/>
            <a:chExt cx="4722021" cy="1656715"/>
          </a:xfrm>
        </p:grpSpPr>
        <p:sp useBgFill="1">
          <p:nvSpPr>
            <p:cNvPr id="46" name="Oval 45"/>
            <p:cNvSpPr/>
            <p:nvPr/>
          </p:nvSpPr>
          <p:spPr>
            <a:xfrm>
              <a:off x="5980072" y="2788121"/>
              <a:ext cx="687399" cy="687399"/>
            </a:xfrm>
            <a:prstGeom prst="ellipse">
              <a:avLst/>
            </a:prstGeom>
            <a:ln w="6350">
              <a:solidFill>
                <a:schemeClr val="tx1">
                  <a:lumMod val="65000"/>
                  <a:lumOff val="35000"/>
                </a:schemeClr>
              </a:solidFill>
            </a:ln>
            <a:effectLst>
              <a:outerShdw blurRad="508000" dist="4445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02</a:t>
              </a:r>
              <a:endParaRPr lang="en-US" sz="1400" dirty="0">
                <a:solidFill>
                  <a:schemeClr val="tx1"/>
                </a:solidFill>
              </a:endParaRPr>
            </a:p>
          </p:txBody>
        </p:sp>
        <p:grpSp>
          <p:nvGrpSpPr>
            <p:cNvPr id="47" name="Group 46"/>
            <p:cNvGrpSpPr/>
            <p:nvPr/>
          </p:nvGrpSpPr>
          <p:grpSpPr>
            <a:xfrm>
              <a:off x="6667303" y="2637787"/>
              <a:ext cx="4034790" cy="1656715"/>
              <a:chOff x="6667303" y="2595666"/>
              <a:chExt cx="4034790" cy="1656715"/>
            </a:xfrm>
          </p:grpSpPr>
          <p:sp>
            <p:nvSpPr>
              <p:cNvPr id="48" name="TextBox 47"/>
              <p:cNvSpPr txBox="1"/>
              <p:nvPr/>
            </p:nvSpPr>
            <p:spPr>
              <a:xfrm>
                <a:off x="6680003" y="3042706"/>
                <a:ext cx="4022090" cy="1209675"/>
              </a:xfrm>
              <a:prstGeom prst="rect">
                <a:avLst/>
              </a:prstGeom>
              <a:noFill/>
            </p:spPr>
            <p:txBody>
              <a:bodyPr wrap="square" rtlCol="0">
                <a:spAutoFit/>
              </a:bodyPr>
              <a:lstStyle/>
              <a:p>
                <a:pPr>
                  <a:lnSpc>
                    <a:spcPct val="130000"/>
                  </a:lnSpc>
                </a:pPr>
                <a:r>
                  <a:rPr lang="en-US" sz="1400" dirty="0">
                    <a:ea typeface="Roboto" panose="02000000000000000000" pitchFamily="2" charset="0"/>
                    <a:cs typeface="Space Grotesk" pitchFamily="2" charset="0"/>
                  </a:rPr>
                  <a:t>MinHub supports Mantle ERC721 contract generation. Create efficient and purpose built contracts for your project in a few minutes.</a:t>
                </a:r>
                <a:endParaRPr lang="en-US" sz="1400" dirty="0">
                  <a:ea typeface="Roboto" panose="02000000000000000000" pitchFamily="2" charset="0"/>
                  <a:cs typeface="Space Grotesk" pitchFamily="2" charset="0"/>
                </a:endParaRPr>
              </a:p>
            </p:txBody>
          </p:sp>
          <p:sp>
            <p:nvSpPr>
              <p:cNvPr id="49" name="TextBox 48"/>
              <p:cNvSpPr txBox="1"/>
              <p:nvPr/>
            </p:nvSpPr>
            <p:spPr>
              <a:xfrm>
                <a:off x="6667303" y="2595666"/>
                <a:ext cx="3845614" cy="450850"/>
              </a:xfrm>
              <a:prstGeom prst="rect">
                <a:avLst/>
              </a:prstGeom>
              <a:noFill/>
            </p:spPr>
            <p:txBody>
              <a:bodyPr wrap="square" rtlCol="0">
                <a:spAutoFit/>
              </a:bodyPr>
              <a:lstStyle/>
              <a:p>
                <a:pPr>
                  <a:lnSpc>
                    <a:spcPct val="130000"/>
                  </a:lnSpc>
                </a:pPr>
                <a:r>
                  <a:rPr lang="en-US" b="1" dirty="0">
                    <a:sym typeface="+mn-ea"/>
                  </a:rPr>
                  <a:t>ERC721 </a:t>
                </a:r>
                <a:r>
                  <a:rPr b="1" dirty="0">
                    <a:sym typeface="+mn-ea"/>
                  </a:rPr>
                  <a:t> contracts</a:t>
                </a:r>
                <a:endParaRPr b="1" dirty="0">
                  <a:sym typeface="+mn-ea"/>
                </a:endParaRPr>
              </a:p>
            </p:txBody>
          </p:sp>
        </p:grpSp>
      </p:grpSp>
      <p:sp>
        <p:nvSpPr>
          <p:cNvPr id="22" name="TextBox 21"/>
          <p:cNvSpPr txBox="1"/>
          <p:nvPr/>
        </p:nvSpPr>
        <p:spPr>
          <a:xfrm>
            <a:off x="3765550" y="49530"/>
            <a:ext cx="2626995" cy="706755"/>
          </a:xfrm>
          <a:prstGeom prst="rect">
            <a:avLst/>
          </a:prstGeom>
          <a:noFill/>
        </p:spPr>
        <p:txBody>
          <a:bodyPr wrap="square" rtlCol="0">
            <a:spAutoFit/>
          </a:bodyPr>
          <a:lstStyle/>
          <a:p>
            <a:r>
              <a:rPr lang="en-US" sz="4000" b="1" dirty="0">
                <a:solidFill>
                  <a:schemeClr val="tx1"/>
                </a:solidFill>
                <a:latin typeface="+mj-lt"/>
                <a:cs typeface="Archivo SemiBold" pitchFamily="2" charset="0"/>
              </a:rPr>
              <a:t>Features</a:t>
            </a:r>
            <a:endParaRPr lang="en-US" sz="4000" b="1" dirty="0">
              <a:solidFill>
                <a:schemeClr val="tx1"/>
              </a:solidFill>
              <a:latin typeface="+mj-lt"/>
              <a:cs typeface="Archivo SemiBold" pitchFamily="2" charset="0"/>
            </a:endParaRPr>
          </a:p>
        </p:txBody>
      </p:sp>
      <p:grpSp>
        <p:nvGrpSpPr>
          <p:cNvPr id="3" name="Group 2"/>
          <p:cNvGrpSpPr/>
          <p:nvPr/>
        </p:nvGrpSpPr>
        <p:grpSpPr>
          <a:xfrm>
            <a:off x="212090" y="883285"/>
            <a:ext cx="4466590" cy="1097280"/>
            <a:chOff x="5866644" y="2637787"/>
            <a:chExt cx="4835449" cy="1097280"/>
          </a:xfrm>
        </p:grpSpPr>
        <p:sp useBgFill="1">
          <p:nvSpPr>
            <p:cNvPr id="5" name="Oval 4"/>
            <p:cNvSpPr/>
            <p:nvPr/>
          </p:nvSpPr>
          <p:spPr>
            <a:xfrm>
              <a:off x="5866644" y="2852256"/>
              <a:ext cx="687399" cy="687399"/>
            </a:xfrm>
            <a:prstGeom prst="ellipse">
              <a:avLst/>
            </a:prstGeom>
            <a:ln w="6350">
              <a:solidFill>
                <a:schemeClr val="tx1">
                  <a:lumMod val="65000"/>
                  <a:lumOff val="35000"/>
                </a:schemeClr>
              </a:solidFill>
            </a:ln>
            <a:effectLst>
              <a:outerShdw blurRad="508000" dist="4445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400" dirty="0">
                  <a:solidFill>
                    <a:schemeClr val="tx1"/>
                  </a:solidFill>
                </a:rPr>
                <a:t>01</a:t>
              </a:r>
              <a:endParaRPr lang="en-US" sz="1400" dirty="0">
                <a:solidFill>
                  <a:schemeClr val="tx1"/>
                </a:solidFill>
              </a:endParaRPr>
            </a:p>
          </p:txBody>
        </p:sp>
        <p:grpSp>
          <p:nvGrpSpPr>
            <p:cNvPr id="7" name="Group 6"/>
            <p:cNvGrpSpPr/>
            <p:nvPr/>
          </p:nvGrpSpPr>
          <p:grpSpPr>
            <a:xfrm>
              <a:off x="6667303" y="2637787"/>
              <a:ext cx="4034790" cy="1097280"/>
              <a:chOff x="6667303" y="2595666"/>
              <a:chExt cx="4034790" cy="1097280"/>
            </a:xfrm>
          </p:grpSpPr>
          <p:sp>
            <p:nvSpPr>
              <p:cNvPr id="8" name="TextBox 47"/>
              <p:cNvSpPr txBox="1"/>
              <p:nvPr/>
            </p:nvSpPr>
            <p:spPr>
              <a:xfrm>
                <a:off x="6680003" y="3042706"/>
                <a:ext cx="4022090" cy="650240"/>
              </a:xfrm>
              <a:prstGeom prst="rect">
                <a:avLst/>
              </a:prstGeom>
              <a:noFill/>
            </p:spPr>
            <p:txBody>
              <a:bodyPr wrap="square" rtlCol="0">
                <a:spAutoFit/>
              </a:bodyPr>
              <a:p>
                <a:pPr>
                  <a:lnSpc>
                    <a:spcPct val="130000"/>
                  </a:lnSpc>
                </a:pPr>
                <a:r>
                  <a:rPr lang="en-US" sz="1400" dirty="0">
                    <a:ea typeface="Roboto" panose="02000000000000000000" pitchFamily="2" charset="0"/>
                    <a:cs typeface="Space Grotesk" pitchFamily="2" charset="0"/>
                  </a:rPr>
                  <a:t>One of the leading blockchains. High efficiency along with low commissions.</a:t>
                </a:r>
                <a:endParaRPr lang="en-US" sz="1400" dirty="0">
                  <a:ea typeface="Roboto" panose="02000000000000000000" pitchFamily="2" charset="0"/>
                  <a:cs typeface="Space Grotesk" pitchFamily="2" charset="0"/>
                </a:endParaRPr>
              </a:p>
            </p:txBody>
          </p:sp>
          <p:sp>
            <p:nvSpPr>
              <p:cNvPr id="9" name="TextBox 48"/>
              <p:cNvSpPr txBox="1"/>
              <p:nvPr/>
            </p:nvSpPr>
            <p:spPr>
              <a:xfrm>
                <a:off x="6667303" y="2595666"/>
                <a:ext cx="3845614" cy="450850"/>
              </a:xfrm>
              <a:prstGeom prst="rect">
                <a:avLst/>
              </a:prstGeom>
              <a:noFill/>
            </p:spPr>
            <p:txBody>
              <a:bodyPr wrap="square" rtlCol="0">
                <a:spAutoFit/>
              </a:bodyPr>
              <a:p>
                <a:pPr>
                  <a:lnSpc>
                    <a:spcPct val="130000"/>
                  </a:lnSpc>
                </a:pPr>
                <a:r>
                  <a:rPr lang="en-US" altLang="en-ID" b="1" dirty="0">
                    <a:sym typeface="+mn-ea"/>
                  </a:rPr>
                  <a:t>Mantle B</a:t>
                </a:r>
                <a:r>
                  <a:rPr lang="en-ID" b="1" dirty="0">
                    <a:sym typeface="+mn-ea"/>
                  </a:rPr>
                  <a:t>lockchain</a:t>
                </a:r>
                <a:endParaRPr lang="en-US" b="1" dirty="0">
                  <a:latin typeface="+mj-lt"/>
                  <a:ea typeface="Roboto" panose="02000000000000000000" pitchFamily="2" charset="0"/>
                  <a:cs typeface="Space Grotesk" pitchFamily="2" charset="0"/>
                </a:endParaRPr>
              </a:p>
            </p:txBody>
          </p:sp>
        </p:grpSp>
      </p:grpSp>
      <p:grpSp>
        <p:nvGrpSpPr>
          <p:cNvPr id="10" name="Group 9"/>
          <p:cNvGrpSpPr/>
          <p:nvPr/>
        </p:nvGrpSpPr>
        <p:grpSpPr>
          <a:xfrm>
            <a:off x="6392545" y="2460625"/>
            <a:ext cx="4466590" cy="1376680"/>
            <a:chOff x="5866644" y="2637787"/>
            <a:chExt cx="4835449" cy="1376680"/>
          </a:xfrm>
        </p:grpSpPr>
        <p:sp useBgFill="1">
          <p:nvSpPr>
            <p:cNvPr id="11" name="Oval 10"/>
            <p:cNvSpPr/>
            <p:nvPr/>
          </p:nvSpPr>
          <p:spPr>
            <a:xfrm>
              <a:off x="5866644" y="2852256"/>
              <a:ext cx="687399" cy="687399"/>
            </a:xfrm>
            <a:prstGeom prst="ellipse">
              <a:avLst/>
            </a:prstGeom>
            <a:ln w="6350">
              <a:solidFill>
                <a:schemeClr val="tx1">
                  <a:lumMod val="65000"/>
                  <a:lumOff val="35000"/>
                </a:schemeClr>
              </a:solidFill>
            </a:ln>
            <a:effectLst>
              <a:outerShdw blurRad="508000" dist="4445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400" dirty="0">
                  <a:solidFill>
                    <a:schemeClr val="tx1"/>
                  </a:solidFill>
                </a:rPr>
                <a:t>05</a:t>
              </a:r>
              <a:endParaRPr lang="en-US" sz="1400" dirty="0">
                <a:solidFill>
                  <a:schemeClr val="tx1"/>
                </a:solidFill>
              </a:endParaRPr>
            </a:p>
          </p:txBody>
        </p:sp>
        <p:grpSp>
          <p:nvGrpSpPr>
            <p:cNvPr id="12" name="Group 11"/>
            <p:cNvGrpSpPr/>
            <p:nvPr/>
          </p:nvGrpSpPr>
          <p:grpSpPr>
            <a:xfrm>
              <a:off x="6667303" y="2637787"/>
              <a:ext cx="4034790" cy="1376680"/>
              <a:chOff x="6667303" y="2595666"/>
              <a:chExt cx="4034790" cy="1376680"/>
            </a:xfrm>
          </p:grpSpPr>
          <p:sp>
            <p:nvSpPr>
              <p:cNvPr id="13" name="TextBox 47"/>
              <p:cNvSpPr txBox="1"/>
              <p:nvPr/>
            </p:nvSpPr>
            <p:spPr>
              <a:xfrm>
                <a:off x="6680003" y="3042706"/>
                <a:ext cx="4022090" cy="929640"/>
              </a:xfrm>
              <a:prstGeom prst="rect">
                <a:avLst/>
              </a:prstGeom>
              <a:noFill/>
            </p:spPr>
            <p:txBody>
              <a:bodyPr wrap="square" rtlCol="0">
                <a:spAutoFit/>
              </a:bodyPr>
              <a:p>
                <a:pPr>
                  <a:lnSpc>
                    <a:spcPct val="130000"/>
                  </a:lnSpc>
                </a:pPr>
                <a:r>
                  <a:rPr lang="en-US" sz="1400" dirty="0">
                    <a:ea typeface="Roboto" panose="02000000000000000000" pitchFamily="2" charset="0"/>
                    <a:cs typeface="Space Grotesk" pitchFamily="2" charset="0"/>
                  </a:rPr>
                  <a:t>With MinHub you own everything. From contract to IPFS to mint button - your project is totally decentralized.</a:t>
                </a:r>
                <a:endParaRPr lang="en-US" sz="1400" dirty="0">
                  <a:ea typeface="Roboto" panose="02000000000000000000" pitchFamily="2" charset="0"/>
                  <a:cs typeface="Space Grotesk" pitchFamily="2" charset="0"/>
                </a:endParaRPr>
              </a:p>
            </p:txBody>
          </p:sp>
          <p:sp>
            <p:nvSpPr>
              <p:cNvPr id="14" name="TextBox 48"/>
              <p:cNvSpPr txBox="1"/>
              <p:nvPr/>
            </p:nvSpPr>
            <p:spPr>
              <a:xfrm>
                <a:off x="6667303" y="2595666"/>
                <a:ext cx="3845614" cy="450850"/>
              </a:xfrm>
              <a:prstGeom prst="rect">
                <a:avLst/>
              </a:prstGeom>
              <a:noFill/>
            </p:spPr>
            <p:txBody>
              <a:bodyPr wrap="square" rtlCol="0">
                <a:spAutoFit/>
              </a:bodyPr>
              <a:p>
                <a:pPr>
                  <a:lnSpc>
                    <a:spcPct val="130000"/>
                  </a:lnSpc>
                </a:pPr>
                <a:r>
                  <a:rPr b="1" dirty="0">
                    <a:sym typeface="+mn-ea"/>
                  </a:rPr>
                  <a:t>Own everything</a:t>
                </a:r>
                <a:endParaRPr b="1" dirty="0">
                  <a:sym typeface="+mn-ea"/>
                </a:endParaRPr>
              </a:p>
            </p:txBody>
          </p:sp>
        </p:grpSp>
      </p:grpSp>
      <p:grpSp>
        <p:nvGrpSpPr>
          <p:cNvPr id="15" name="Group 14"/>
          <p:cNvGrpSpPr/>
          <p:nvPr/>
        </p:nvGrpSpPr>
        <p:grpSpPr>
          <a:xfrm>
            <a:off x="212090" y="5368925"/>
            <a:ext cx="4466590" cy="1376680"/>
            <a:chOff x="5866644" y="2637787"/>
            <a:chExt cx="4835449" cy="1376680"/>
          </a:xfrm>
        </p:grpSpPr>
        <p:sp useBgFill="1">
          <p:nvSpPr>
            <p:cNvPr id="16" name="Oval 15"/>
            <p:cNvSpPr/>
            <p:nvPr/>
          </p:nvSpPr>
          <p:spPr>
            <a:xfrm>
              <a:off x="5866644" y="2852256"/>
              <a:ext cx="687399" cy="687399"/>
            </a:xfrm>
            <a:prstGeom prst="ellipse">
              <a:avLst/>
            </a:prstGeom>
            <a:ln w="6350">
              <a:solidFill>
                <a:schemeClr val="tx1">
                  <a:lumMod val="65000"/>
                  <a:lumOff val="35000"/>
                </a:schemeClr>
              </a:solidFill>
            </a:ln>
            <a:effectLst>
              <a:outerShdw blurRad="508000" dist="4445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400" dirty="0">
                  <a:solidFill>
                    <a:schemeClr val="tx1"/>
                  </a:solidFill>
                </a:rPr>
                <a:t>04</a:t>
              </a:r>
              <a:endParaRPr lang="en-US" sz="1400" dirty="0">
                <a:solidFill>
                  <a:schemeClr val="tx1"/>
                </a:solidFill>
              </a:endParaRPr>
            </a:p>
          </p:txBody>
        </p:sp>
        <p:grpSp>
          <p:nvGrpSpPr>
            <p:cNvPr id="17" name="Group 16"/>
            <p:cNvGrpSpPr/>
            <p:nvPr/>
          </p:nvGrpSpPr>
          <p:grpSpPr>
            <a:xfrm>
              <a:off x="6667303" y="2637787"/>
              <a:ext cx="4034790" cy="1376680"/>
              <a:chOff x="6667303" y="2595666"/>
              <a:chExt cx="4034790" cy="1376680"/>
            </a:xfrm>
          </p:grpSpPr>
          <p:sp>
            <p:nvSpPr>
              <p:cNvPr id="18" name="TextBox 47"/>
              <p:cNvSpPr txBox="1"/>
              <p:nvPr/>
            </p:nvSpPr>
            <p:spPr>
              <a:xfrm>
                <a:off x="6680003" y="3042706"/>
                <a:ext cx="4022090" cy="929640"/>
              </a:xfrm>
              <a:prstGeom prst="rect">
                <a:avLst/>
              </a:prstGeom>
              <a:noFill/>
            </p:spPr>
            <p:txBody>
              <a:bodyPr wrap="square" rtlCol="0">
                <a:spAutoFit/>
              </a:bodyPr>
              <a:p>
                <a:pPr>
                  <a:lnSpc>
                    <a:spcPct val="130000"/>
                  </a:lnSpc>
                </a:pPr>
                <a:r>
                  <a:rPr lang="en-US" sz="1400" dirty="0">
                    <a:ea typeface="Roboto" panose="02000000000000000000" pitchFamily="2" charset="0"/>
                    <a:cs typeface="Space Grotesk" pitchFamily="2" charset="0"/>
                  </a:rPr>
                  <a:t>Create collections of 100 or 10,000. Umbre provides you all the tools for a perfect launch.</a:t>
                </a:r>
                <a:endParaRPr lang="en-US" sz="1400" dirty="0">
                  <a:ea typeface="Roboto" panose="02000000000000000000" pitchFamily="2" charset="0"/>
                  <a:cs typeface="Space Grotesk" pitchFamily="2" charset="0"/>
                </a:endParaRPr>
              </a:p>
            </p:txBody>
          </p:sp>
          <p:sp>
            <p:nvSpPr>
              <p:cNvPr id="19" name="TextBox 48"/>
              <p:cNvSpPr txBox="1"/>
              <p:nvPr/>
            </p:nvSpPr>
            <p:spPr>
              <a:xfrm>
                <a:off x="6667303" y="2595666"/>
                <a:ext cx="3845614" cy="450850"/>
              </a:xfrm>
              <a:prstGeom prst="rect">
                <a:avLst/>
              </a:prstGeom>
              <a:noFill/>
            </p:spPr>
            <p:txBody>
              <a:bodyPr wrap="square" rtlCol="0">
                <a:spAutoFit/>
              </a:bodyPr>
              <a:p>
                <a:pPr>
                  <a:lnSpc>
                    <a:spcPct val="130000"/>
                  </a:lnSpc>
                </a:pPr>
                <a:r>
                  <a:rPr b="1" dirty="0">
                    <a:sym typeface="+mn-ea"/>
                  </a:rPr>
                  <a:t>Built for all</a:t>
                </a:r>
                <a:endParaRPr b="1" dirty="0">
                  <a:sym typeface="+mn-ea"/>
                </a:endParaRPr>
              </a:p>
            </p:txBody>
          </p:sp>
        </p:grpSp>
      </p:grpSp>
      <p:grpSp>
        <p:nvGrpSpPr>
          <p:cNvPr id="21" name="Group 20"/>
          <p:cNvGrpSpPr/>
          <p:nvPr/>
        </p:nvGrpSpPr>
        <p:grpSpPr>
          <a:xfrm>
            <a:off x="212090" y="4025900"/>
            <a:ext cx="4466590" cy="1097280"/>
            <a:chOff x="5866644" y="2637787"/>
            <a:chExt cx="4835449" cy="1097280"/>
          </a:xfrm>
        </p:grpSpPr>
        <p:sp useBgFill="1">
          <p:nvSpPr>
            <p:cNvPr id="23" name="Oval 22"/>
            <p:cNvSpPr/>
            <p:nvPr/>
          </p:nvSpPr>
          <p:spPr>
            <a:xfrm>
              <a:off x="5866644" y="2852256"/>
              <a:ext cx="687399" cy="687399"/>
            </a:xfrm>
            <a:prstGeom prst="ellipse">
              <a:avLst/>
            </a:prstGeom>
            <a:ln w="6350">
              <a:solidFill>
                <a:schemeClr val="tx1">
                  <a:lumMod val="65000"/>
                  <a:lumOff val="35000"/>
                </a:schemeClr>
              </a:solidFill>
            </a:ln>
            <a:effectLst>
              <a:outerShdw blurRad="508000" dist="4445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400" dirty="0">
                  <a:solidFill>
                    <a:schemeClr val="tx1"/>
                  </a:solidFill>
                </a:rPr>
                <a:t>03</a:t>
              </a:r>
              <a:endParaRPr lang="en-US" sz="1400" dirty="0">
                <a:solidFill>
                  <a:schemeClr val="tx1"/>
                </a:solidFill>
              </a:endParaRPr>
            </a:p>
          </p:txBody>
        </p:sp>
        <p:grpSp>
          <p:nvGrpSpPr>
            <p:cNvPr id="24" name="Group 23"/>
            <p:cNvGrpSpPr/>
            <p:nvPr/>
          </p:nvGrpSpPr>
          <p:grpSpPr>
            <a:xfrm>
              <a:off x="6667303" y="2637787"/>
              <a:ext cx="4034790" cy="1097280"/>
              <a:chOff x="6667303" y="2595666"/>
              <a:chExt cx="4034790" cy="1097280"/>
            </a:xfrm>
          </p:grpSpPr>
          <p:sp>
            <p:nvSpPr>
              <p:cNvPr id="25" name="TextBox 47"/>
              <p:cNvSpPr txBox="1"/>
              <p:nvPr/>
            </p:nvSpPr>
            <p:spPr>
              <a:xfrm>
                <a:off x="6680003" y="3042706"/>
                <a:ext cx="4022090" cy="650240"/>
              </a:xfrm>
              <a:prstGeom prst="rect">
                <a:avLst/>
              </a:prstGeom>
              <a:noFill/>
            </p:spPr>
            <p:txBody>
              <a:bodyPr wrap="square" rtlCol="0">
                <a:spAutoFit/>
              </a:bodyPr>
              <a:p>
                <a:pPr>
                  <a:lnSpc>
                    <a:spcPct val="130000"/>
                  </a:lnSpc>
                </a:pPr>
                <a:r>
                  <a:rPr lang="en-US" sz="1400" dirty="0">
                    <a:ea typeface="Roboto" panose="02000000000000000000" pitchFamily="2" charset="0"/>
                    <a:cs typeface="Space Grotesk" pitchFamily="2" charset="0"/>
                  </a:rPr>
                  <a:t>No delay or confusion, click a single button and be live in one minute.</a:t>
                </a:r>
                <a:endParaRPr lang="en-US" sz="1400" dirty="0">
                  <a:ea typeface="Roboto" panose="02000000000000000000" pitchFamily="2" charset="0"/>
                  <a:cs typeface="Space Grotesk" pitchFamily="2" charset="0"/>
                </a:endParaRPr>
              </a:p>
            </p:txBody>
          </p:sp>
          <p:sp>
            <p:nvSpPr>
              <p:cNvPr id="26" name="TextBox 48"/>
              <p:cNvSpPr txBox="1"/>
              <p:nvPr/>
            </p:nvSpPr>
            <p:spPr>
              <a:xfrm>
                <a:off x="6667303" y="2595666"/>
                <a:ext cx="3845614" cy="450850"/>
              </a:xfrm>
              <a:prstGeom prst="rect">
                <a:avLst/>
              </a:prstGeom>
              <a:noFill/>
            </p:spPr>
            <p:txBody>
              <a:bodyPr wrap="square" rtlCol="0">
                <a:spAutoFit/>
              </a:bodyPr>
              <a:p>
                <a:pPr>
                  <a:lnSpc>
                    <a:spcPct val="130000"/>
                  </a:lnSpc>
                </a:pPr>
                <a:r>
                  <a:rPr b="1" dirty="0">
                    <a:sym typeface="+mn-ea"/>
                  </a:rPr>
                  <a:t>Easy deployments</a:t>
                </a:r>
                <a:endParaRPr b="1" dirty="0">
                  <a:sym typeface="+mn-ea"/>
                </a:endParaRPr>
              </a:p>
            </p:txBody>
          </p:sp>
        </p:grpSp>
      </p:grpSp>
      <p:grpSp>
        <p:nvGrpSpPr>
          <p:cNvPr id="27" name="Group 26"/>
          <p:cNvGrpSpPr/>
          <p:nvPr/>
        </p:nvGrpSpPr>
        <p:grpSpPr>
          <a:xfrm>
            <a:off x="6392545" y="5365115"/>
            <a:ext cx="5612573" cy="1097280"/>
            <a:chOff x="5866644" y="2637787"/>
            <a:chExt cx="6076069" cy="1097280"/>
          </a:xfrm>
        </p:grpSpPr>
        <p:sp useBgFill="1">
          <p:nvSpPr>
            <p:cNvPr id="28" name="Oval 27"/>
            <p:cNvSpPr/>
            <p:nvPr/>
          </p:nvSpPr>
          <p:spPr>
            <a:xfrm>
              <a:off x="5866644" y="2852256"/>
              <a:ext cx="687399" cy="687399"/>
            </a:xfrm>
            <a:prstGeom prst="ellipse">
              <a:avLst/>
            </a:prstGeom>
            <a:ln w="6350">
              <a:solidFill>
                <a:schemeClr val="tx1">
                  <a:lumMod val="65000"/>
                  <a:lumOff val="35000"/>
                </a:schemeClr>
              </a:solidFill>
            </a:ln>
            <a:effectLst>
              <a:outerShdw blurRad="508000" dist="4445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400" dirty="0">
                  <a:solidFill>
                    <a:schemeClr val="tx1"/>
                  </a:solidFill>
                </a:rPr>
                <a:t>07</a:t>
              </a:r>
              <a:endParaRPr lang="en-US" sz="1400" dirty="0">
                <a:solidFill>
                  <a:schemeClr val="tx1"/>
                </a:solidFill>
              </a:endParaRPr>
            </a:p>
          </p:txBody>
        </p:sp>
        <p:grpSp>
          <p:nvGrpSpPr>
            <p:cNvPr id="29" name="Group 28"/>
            <p:cNvGrpSpPr/>
            <p:nvPr/>
          </p:nvGrpSpPr>
          <p:grpSpPr>
            <a:xfrm>
              <a:off x="6667303" y="2637787"/>
              <a:ext cx="5275410" cy="1097280"/>
              <a:chOff x="6667303" y="2595666"/>
              <a:chExt cx="5275410" cy="1097280"/>
            </a:xfrm>
          </p:grpSpPr>
          <p:sp>
            <p:nvSpPr>
              <p:cNvPr id="30" name="TextBox 47"/>
              <p:cNvSpPr txBox="1"/>
              <p:nvPr/>
            </p:nvSpPr>
            <p:spPr>
              <a:xfrm>
                <a:off x="6679677" y="3042706"/>
                <a:ext cx="5263036" cy="650240"/>
              </a:xfrm>
              <a:prstGeom prst="rect">
                <a:avLst/>
              </a:prstGeom>
              <a:noFill/>
            </p:spPr>
            <p:txBody>
              <a:bodyPr wrap="square" rtlCol="0">
                <a:spAutoFit/>
              </a:bodyPr>
              <a:p>
                <a:pPr>
                  <a:lnSpc>
                    <a:spcPct val="130000"/>
                  </a:lnSpc>
                </a:pPr>
                <a:r>
                  <a:rPr lang="en-US" sz="1400" dirty="0">
                    <a:ea typeface="Roboto" panose="02000000000000000000" pitchFamily="2" charset="0"/>
                    <a:cs typeface="Space Grotesk" pitchFamily="2" charset="0"/>
                  </a:rPr>
                  <a:t>MinHub is open for all. No payment upfront. No email signup. Just connect your wallet and launch.</a:t>
                </a:r>
                <a:endParaRPr lang="en-US" sz="1400" dirty="0">
                  <a:ea typeface="Roboto" panose="02000000000000000000" pitchFamily="2" charset="0"/>
                  <a:cs typeface="Space Grotesk" pitchFamily="2" charset="0"/>
                </a:endParaRPr>
              </a:p>
            </p:txBody>
          </p:sp>
          <p:sp>
            <p:nvSpPr>
              <p:cNvPr id="31" name="TextBox 48"/>
              <p:cNvSpPr txBox="1"/>
              <p:nvPr/>
            </p:nvSpPr>
            <p:spPr>
              <a:xfrm>
                <a:off x="6667303" y="2595666"/>
                <a:ext cx="3845614" cy="450850"/>
              </a:xfrm>
              <a:prstGeom prst="rect">
                <a:avLst/>
              </a:prstGeom>
              <a:noFill/>
            </p:spPr>
            <p:txBody>
              <a:bodyPr wrap="square" rtlCol="0">
                <a:spAutoFit/>
              </a:bodyPr>
              <a:p>
                <a:pPr>
                  <a:lnSpc>
                    <a:spcPct val="130000"/>
                  </a:lnSpc>
                </a:pPr>
                <a:r>
                  <a:rPr b="1" dirty="0">
                    <a:sym typeface="+mn-ea"/>
                  </a:rPr>
                  <a:t>Free for all</a:t>
                </a:r>
                <a:endParaRPr b="1" dirty="0">
                  <a:sym typeface="+mn-ea"/>
                </a:endParaRPr>
              </a:p>
            </p:txBody>
          </p:sp>
        </p:grpSp>
      </p:grpSp>
      <p:grpSp>
        <p:nvGrpSpPr>
          <p:cNvPr id="32" name="Group 31"/>
          <p:cNvGrpSpPr/>
          <p:nvPr/>
        </p:nvGrpSpPr>
        <p:grpSpPr>
          <a:xfrm>
            <a:off x="6392545" y="4029710"/>
            <a:ext cx="5446203" cy="1376680"/>
            <a:chOff x="5866644" y="2637787"/>
            <a:chExt cx="5895960" cy="1376680"/>
          </a:xfrm>
        </p:grpSpPr>
        <p:sp useBgFill="1">
          <p:nvSpPr>
            <p:cNvPr id="33" name="Oval 32"/>
            <p:cNvSpPr/>
            <p:nvPr/>
          </p:nvSpPr>
          <p:spPr>
            <a:xfrm>
              <a:off x="5866644" y="2852256"/>
              <a:ext cx="687399" cy="687399"/>
            </a:xfrm>
            <a:prstGeom prst="ellipse">
              <a:avLst/>
            </a:prstGeom>
            <a:ln w="6350">
              <a:solidFill>
                <a:schemeClr val="tx1">
                  <a:lumMod val="65000"/>
                  <a:lumOff val="35000"/>
                </a:schemeClr>
              </a:solidFill>
            </a:ln>
            <a:effectLst>
              <a:outerShdw blurRad="508000" dist="4445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400" dirty="0">
                  <a:solidFill>
                    <a:schemeClr val="tx1"/>
                  </a:solidFill>
                </a:rPr>
                <a:t>06</a:t>
              </a:r>
              <a:endParaRPr lang="en-US" sz="1400" dirty="0">
                <a:solidFill>
                  <a:schemeClr val="tx1"/>
                </a:solidFill>
              </a:endParaRPr>
            </a:p>
          </p:txBody>
        </p:sp>
        <p:grpSp>
          <p:nvGrpSpPr>
            <p:cNvPr id="34" name="Group 33"/>
            <p:cNvGrpSpPr/>
            <p:nvPr/>
          </p:nvGrpSpPr>
          <p:grpSpPr>
            <a:xfrm>
              <a:off x="6667303" y="2637787"/>
              <a:ext cx="5095301" cy="1376680"/>
              <a:chOff x="6667303" y="2595666"/>
              <a:chExt cx="5095301" cy="1376680"/>
            </a:xfrm>
          </p:grpSpPr>
          <p:sp>
            <p:nvSpPr>
              <p:cNvPr id="35" name="TextBox 47"/>
              <p:cNvSpPr txBox="1"/>
              <p:nvPr/>
            </p:nvSpPr>
            <p:spPr>
              <a:xfrm>
                <a:off x="6679677" y="3042706"/>
                <a:ext cx="5082927" cy="929640"/>
              </a:xfrm>
              <a:prstGeom prst="rect">
                <a:avLst/>
              </a:prstGeom>
              <a:noFill/>
            </p:spPr>
            <p:txBody>
              <a:bodyPr wrap="square" rtlCol="0">
                <a:spAutoFit/>
              </a:bodyPr>
              <a:p>
                <a:pPr>
                  <a:lnSpc>
                    <a:spcPct val="130000"/>
                  </a:lnSpc>
                </a:pPr>
                <a:r>
                  <a:rPr lang="en-US" sz="1400" dirty="0">
                    <a:ea typeface="Roboto" panose="02000000000000000000" pitchFamily="2" charset="0"/>
                    <a:cs typeface="Space Grotesk" pitchFamily="2" charset="0"/>
                  </a:rPr>
                  <a:t>Get detailed metrics about who mints and owns your collection and recommendations on how to scale better.</a:t>
                </a:r>
                <a:endParaRPr lang="en-US" sz="1400" dirty="0">
                  <a:ea typeface="Roboto" panose="02000000000000000000" pitchFamily="2" charset="0"/>
                  <a:cs typeface="Space Grotesk" pitchFamily="2" charset="0"/>
                </a:endParaRPr>
              </a:p>
            </p:txBody>
          </p:sp>
          <p:sp>
            <p:nvSpPr>
              <p:cNvPr id="36" name="TextBox 48"/>
              <p:cNvSpPr txBox="1"/>
              <p:nvPr/>
            </p:nvSpPr>
            <p:spPr>
              <a:xfrm>
                <a:off x="6667303" y="2595666"/>
                <a:ext cx="3845614" cy="450850"/>
              </a:xfrm>
              <a:prstGeom prst="rect">
                <a:avLst/>
              </a:prstGeom>
              <a:noFill/>
            </p:spPr>
            <p:txBody>
              <a:bodyPr wrap="square" rtlCol="0">
                <a:spAutoFit/>
              </a:bodyPr>
              <a:p>
                <a:pPr>
                  <a:lnSpc>
                    <a:spcPct val="130000"/>
                  </a:lnSpc>
                </a:pPr>
                <a:r>
                  <a:rPr b="1" dirty="0">
                    <a:sym typeface="+mn-ea"/>
                  </a:rPr>
                  <a:t>Analytics</a:t>
                </a:r>
                <a:endParaRPr b="1" dirty="0">
                  <a:sym typeface="+mn-ea"/>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12192000" cy="35500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0" name="Picture Placeholder 39" descr="Background pattern&#10;&#10;Description automatically generated with medium confidence"/>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t="25738" b="25738"/>
          <a:stretch>
            <a:fillRect/>
          </a:stretch>
        </p:blipFill>
        <p:spPr/>
      </p:pic>
      <p:pic>
        <p:nvPicPr>
          <p:cNvPr id="15" name="Picture Placeholder 14" descr="A picture containing nature&#10;&#10;Description automatically generated"/>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31849" r="31849"/>
          <a:stretch>
            <a:fillRect/>
          </a:stretch>
        </p:blipFill>
        <p:spPr/>
      </p:pic>
      <p:pic>
        <p:nvPicPr>
          <p:cNvPr id="5" name="Picture Placeholder 4" descr="Background pattern&#10;&#10;Description automatically generated"/>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l="11997" r="11997"/>
          <a:stretch>
            <a:fillRect/>
          </a:stretch>
        </p:blipFill>
        <p:spPr/>
      </p:pic>
      <p:pic>
        <p:nvPicPr>
          <p:cNvPr id="17" name="Picture Placeholder 16" descr="A picture containing food, dessert, cream&#10;&#10;Description automatically generated"/>
          <p:cNvPicPr>
            <a:picLocks noGrp="1" noChangeAspect="1"/>
          </p:cNvPicPr>
          <p:nvPr>
            <p:ph type="pic" sz="quarter" idx="11"/>
          </p:nvPr>
        </p:nvPicPr>
        <p:blipFill rotWithShape="1">
          <a:blip r:embed="rId4">
            <a:extLst>
              <a:ext uri="{28A0092B-C50C-407E-A947-70E740481C1C}">
                <a14:useLocalDpi xmlns:a14="http://schemas.microsoft.com/office/drawing/2010/main" val="0"/>
              </a:ext>
            </a:extLst>
          </a:blip>
          <a:srcRect l="33866" r="33866"/>
          <a:stretch>
            <a:fillRect/>
          </a:stretch>
        </p:blipFill>
        <p:spPr/>
      </p:pic>
      <p:sp>
        <p:nvSpPr>
          <p:cNvPr id="11" name="Rectangle: Top Corners Rounded 10"/>
          <p:cNvSpPr/>
          <p:nvPr/>
        </p:nvSpPr>
        <p:spPr>
          <a:xfrm flipV="1">
            <a:off x="4559133" y="5338481"/>
            <a:ext cx="2210572" cy="970243"/>
          </a:xfrm>
          <a:prstGeom prst="round2SameRect">
            <a:avLst/>
          </a:prstGeom>
          <a:solidFill>
            <a:schemeClr val="bg1"/>
          </a:solidFill>
          <a:ln>
            <a:noFill/>
          </a:ln>
          <a:effectLst>
            <a:outerShdw blurRad="571500" dist="279400" dir="1500000" sx="98000" sy="98000" algn="ctr" rotWithShape="0">
              <a:srgbClr val="000000">
                <a:alpha val="1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Top Corners Rounded 11"/>
          <p:cNvSpPr/>
          <p:nvPr/>
        </p:nvSpPr>
        <p:spPr>
          <a:xfrm flipV="1">
            <a:off x="6996710" y="5338482"/>
            <a:ext cx="2210572" cy="969282"/>
          </a:xfrm>
          <a:prstGeom prst="round2SameRect">
            <a:avLst/>
          </a:prstGeom>
          <a:solidFill>
            <a:schemeClr val="bg1"/>
          </a:solidFill>
          <a:ln>
            <a:noFill/>
          </a:ln>
          <a:effectLst>
            <a:outerShdw blurRad="571500" dist="279400" dir="1500000" sx="98000" sy="98000" algn="ctr" rotWithShape="0">
              <a:srgbClr val="000000">
                <a:alpha val="1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Top Corners Rounded 12"/>
          <p:cNvSpPr/>
          <p:nvPr/>
        </p:nvSpPr>
        <p:spPr>
          <a:xfrm flipV="1">
            <a:off x="9434286" y="5339442"/>
            <a:ext cx="2206852" cy="969282"/>
          </a:xfrm>
          <a:prstGeom prst="round2SameRect">
            <a:avLst/>
          </a:prstGeom>
          <a:solidFill>
            <a:schemeClr val="bg1"/>
          </a:solidFill>
          <a:ln>
            <a:noFill/>
          </a:ln>
          <a:effectLst>
            <a:outerShdw blurRad="571500" dist="279400" dir="1500000" sx="98000" sy="98000" algn="ctr" rotWithShape="0">
              <a:srgbClr val="000000">
                <a:alpha val="1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988548" y="4361042"/>
            <a:ext cx="2553028" cy="1200329"/>
          </a:xfrm>
          <a:prstGeom prst="rect">
            <a:avLst/>
          </a:prstGeom>
          <a:noFill/>
        </p:spPr>
        <p:txBody>
          <a:bodyPr wrap="square" rtlCol="0">
            <a:spAutoFit/>
          </a:bodyPr>
          <a:lstStyle/>
          <a:p>
            <a:r>
              <a:rPr lang="en-GB" sz="3600" b="1" dirty="0">
                <a:solidFill>
                  <a:schemeClr val="tx1">
                    <a:lumMod val="85000"/>
                    <a:lumOff val="15000"/>
                  </a:schemeClr>
                </a:solidFill>
                <a:latin typeface="+mj-lt"/>
                <a:ea typeface="Inter SemiBold" panose="020B0502030000000004" pitchFamily="34" charset="0"/>
                <a:cs typeface="Sora" pitchFamily="2" charset="0"/>
              </a:rPr>
              <a:t>List Them For Sale</a:t>
            </a:r>
            <a:endParaRPr lang="en-ID" sz="3600" b="1" dirty="0">
              <a:solidFill>
                <a:schemeClr val="tx1">
                  <a:lumMod val="85000"/>
                  <a:lumOff val="15000"/>
                </a:schemeClr>
              </a:solidFill>
              <a:latin typeface="+mj-lt"/>
              <a:ea typeface="Inter SemiBold" panose="020B0502030000000004" pitchFamily="34" charset="0"/>
              <a:cs typeface="Sora" pitchFamily="2" charset="0"/>
            </a:endParaRPr>
          </a:p>
        </p:txBody>
      </p:sp>
      <p:sp>
        <p:nvSpPr>
          <p:cNvPr id="35" name="TextBox 34"/>
          <p:cNvSpPr txBox="1"/>
          <p:nvPr/>
        </p:nvSpPr>
        <p:spPr>
          <a:xfrm>
            <a:off x="4780121" y="5561513"/>
            <a:ext cx="1768598" cy="398780"/>
          </a:xfrm>
          <a:prstGeom prst="rect">
            <a:avLst/>
          </a:prstGeom>
          <a:noFill/>
        </p:spPr>
        <p:txBody>
          <a:bodyPr wrap="square" rtlCol="0">
            <a:spAutoFit/>
          </a:bodyPr>
          <a:lstStyle/>
          <a:p>
            <a:pPr algn="ctr"/>
            <a:r>
              <a:rPr lang="en-US" sz="2000" b="1" dirty="0">
                <a:solidFill>
                  <a:srgbClr val="120F23"/>
                </a:solidFill>
                <a:latin typeface="+mj-lt"/>
                <a:cs typeface="Archivo SemiBold" pitchFamily="2" charset="0"/>
              </a:rPr>
              <a:t>60 BIT</a:t>
            </a:r>
            <a:endParaRPr lang="en-US" sz="2000" b="1" dirty="0">
              <a:solidFill>
                <a:srgbClr val="120F23"/>
              </a:solidFill>
              <a:latin typeface="+mj-lt"/>
              <a:cs typeface="Archivo SemiBold" pitchFamily="2" charset="0"/>
            </a:endParaRPr>
          </a:p>
        </p:txBody>
      </p:sp>
      <p:sp>
        <p:nvSpPr>
          <p:cNvPr id="36" name="TextBox 35"/>
          <p:cNvSpPr txBox="1"/>
          <p:nvPr/>
        </p:nvSpPr>
        <p:spPr>
          <a:xfrm>
            <a:off x="7217696" y="5561513"/>
            <a:ext cx="1768598" cy="398780"/>
          </a:xfrm>
          <a:prstGeom prst="rect">
            <a:avLst/>
          </a:prstGeom>
          <a:noFill/>
        </p:spPr>
        <p:txBody>
          <a:bodyPr wrap="square" rtlCol="0">
            <a:spAutoFit/>
          </a:bodyPr>
          <a:lstStyle/>
          <a:p>
            <a:pPr algn="ctr"/>
            <a:r>
              <a:rPr lang="en-US" sz="2000" b="1" dirty="0">
                <a:solidFill>
                  <a:srgbClr val="120F23"/>
                </a:solidFill>
                <a:latin typeface="+mj-lt"/>
                <a:cs typeface="Archivo SemiBold" pitchFamily="2" charset="0"/>
              </a:rPr>
              <a:t>80 BIT</a:t>
            </a:r>
            <a:endParaRPr lang="en-US" sz="2000" b="1" dirty="0">
              <a:solidFill>
                <a:srgbClr val="120F23"/>
              </a:solidFill>
              <a:latin typeface="+mj-lt"/>
              <a:cs typeface="Archivo SemiBold" pitchFamily="2" charset="0"/>
            </a:endParaRPr>
          </a:p>
        </p:txBody>
      </p:sp>
      <p:sp>
        <p:nvSpPr>
          <p:cNvPr id="37" name="TextBox 36"/>
          <p:cNvSpPr txBox="1"/>
          <p:nvPr/>
        </p:nvSpPr>
        <p:spPr>
          <a:xfrm>
            <a:off x="9659412" y="5561513"/>
            <a:ext cx="1768598" cy="398780"/>
          </a:xfrm>
          <a:prstGeom prst="rect">
            <a:avLst/>
          </a:prstGeom>
          <a:noFill/>
        </p:spPr>
        <p:txBody>
          <a:bodyPr wrap="square" rtlCol="0">
            <a:spAutoFit/>
          </a:bodyPr>
          <a:lstStyle/>
          <a:p>
            <a:pPr algn="ctr"/>
            <a:r>
              <a:rPr lang="en-US" sz="2000" b="1" dirty="0">
                <a:solidFill>
                  <a:srgbClr val="120F23"/>
                </a:solidFill>
                <a:latin typeface="+mj-lt"/>
                <a:cs typeface="Archivo SemiBold" pitchFamily="2" charset="0"/>
              </a:rPr>
              <a:t>150 BIT</a:t>
            </a:r>
            <a:endParaRPr lang="en-US" sz="2000" b="1" dirty="0">
              <a:solidFill>
                <a:srgbClr val="120F23"/>
              </a:solidFill>
              <a:latin typeface="+mj-lt"/>
              <a:cs typeface="Archivo SemiBold"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9" name="Picture Placeholder 28" descr="A sailboat in the water&#10;&#10;Description automatically generated with low confidence"/>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24286" r="24286"/>
          <a:stretch>
            <a:fillRect/>
          </a:stretch>
        </p:blipFill>
        <p:spPr/>
      </p:pic>
      <p:sp>
        <p:nvSpPr>
          <p:cNvPr id="15" name="Rectangle: Rounded Corners 14"/>
          <p:cNvSpPr/>
          <p:nvPr/>
        </p:nvSpPr>
        <p:spPr>
          <a:xfrm>
            <a:off x="867696" y="1512606"/>
            <a:ext cx="3787774" cy="4909651"/>
          </a:xfrm>
          <a:prstGeom prst="roundRect">
            <a:avLst>
              <a:gd name="adj" fmla="val 4258"/>
            </a:avLst>
          </a:prstGeom>
          <a:gradFill>
            <a:gsLst>
              <a:gs pos="0">
                <a:schemeClr val="accent5">
                  <a:lumMod val="26000"/>
                </a:schemeClr>
              </a:gs>
              <a:gs pos="51000">
                <a:schemeClr val="accent5">
                  <a:alpha val="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tx1"/>
              </a:solidFill>
              <a:latin typeface="+mj-lt"/>
            </a:endParaRPr>
          </a:p>
        </p:txBody>
      </p:sp>
      <p:pic>
        <p:nvPicPr>
          <p:cNvPr id="23" name="Picture Placeholder 22" descr="A picture containing shape&#10;&#10;Description automatically generated"/>
          <p:cNvPicPr>
            <a:picLocks noGrp="1" noChangeAspect="1"/>
          </p:cNvPicPr>
          <p:nvPr>
            <p:ph type="pic" sz="quarter" idx="44"/>
          </p:nvPr>
        </p:nvPicPr>
        <p:blipFill>
          <a:blip r:embed="rId2">
            <a:extLst>
              <a:ext uri="{28A0092B-C50C-407E-A947-70E740481C1C}">
                <a14:useLocalDpi xmlns:a14="http://schemas.microsoft.com/office/drawing/2010/main" val="0"/>
              </a:ext>
            </a:extLst>
          </a:blip>
          <a:srcRect t="3443" b="3443"/>
          <a:stretch>
            <a:fillRect/>
          </a:stretch>
        </p:blipFill>
        <p:spPr/>
      </p:pic>
      <p:pic>
        <p:nvPicPr>
          <p:cNvPr id="21" name="Picture Placeholder 20" descr="A picture containing outdoor, clouds&#10;&#10;Description automatically generated"/>
          <p:cNvPicPr>
            <a:picLocks noGrp="1" noChangeAspect="1"/>
          </p:cNvPicPr>
          <p:nvPr>
            <p:ph type="pic" sz="quarter" idx="45"/>
          </p:nvPr>
        </p:nvPicPr>
        <p:blipFill>
          <a:blip r:embed="rId3">
            <a:extLst>
              <a:ext uri="{28A0092B-C50C-407E-A947-70E740481C1C}">
                <a14:useLocalDpi xmlns:a14="http://schemas.microsoft.com/office/drawing/2010/main" val="0"/>
              </a:ext>
            </a:extLst>
          </a:blip>
          <a:srcRect l="23226" r="23226"/>
          <a:stretch>
            <a:fillRect/>
          </a:stretch>
        </p:blipFill>
        <p:spPr/>
      </p:pic>
      <p:pic>
        <p:nvPicPr>
          <p:cNvPr id="27" name="Picture Placeholder 26" descr="A picture containing food, dessert, cream&#10;&#10;Description automatically generated"/>
          <p:cNvPicPr>
            <a:picLocks noGrp="1" noChangeAspect="1"/>
          </p:cNvPicPr>
          <p:nvPr>
            <p:ph type="pic" sz="quarter" idx="47"/>
          </p:nvPr>
        </p:nvPicPr>
        <p:blipFill>
          <a:blip r:embed="rId4">
            <a:extLst>
              <a:ext uri="{28A0092B-C50C-407E-A947-70E740481C1C}">
                <a14:useLocalDpi xmlns:a14="http://schemas.microsoft.com/office/drawing/2010/main" val="0"/>
              </a:ext>
            </a:extLst>
          </a:blip>
          <a:srcRect l="26112" r="26112"/>
          <a:stretch>
            <a:fillRect/>
          </a:stretch>
        </p:blipFill>
        <p:spPr/>
      </p:pic>
      <p:pic>
        <p:nvPicPr>
          <p:cNvPr id="25" name="Picture Placeholder 24" descr="Background pattern&#10;&#10;Description automatically generated"/>
          <p:cNvPicPr>
            <a:picLocks noGrp="1" noChangeAspect="1"/>
          </p:cNvPicPr>
          <p:nvPr>
            <p:ph type="pic" sz="quarter" idx="48"/>
          </p:nvPr>
        </p:nvPicPr>
        <p:blipFill>
          <a:blip r:embed="rId5">
            <a:extLst>
              <a:ext uri="{28A0092B-C50C-407E-A947-70E740481C1C}">
                <a14:useLocalDpi xmlns:a14="http://schemas.microsoft.com/office/drawing/2010/main" val="0"/>
              </a:ext>
            </a:extLst>
          </a:blip>
          <a:srcRect t="5513" b="5513"/>
          <a:stretch>
            <a:fillRect/>
          </a:stretch>
        </p:blipFill>
        <p:spPr/>
      </p:pic>
      <p:sp>
        <p:nvSpPr>
          <p:cNvPr id="33" name="TextBox 32"/>
          <p:cNvSpPr txBox="1"/>
          <p:nvPr/>
        </p:nvSpPr>
        <p:spPr>
          <a:xfrm>
            <a:off x="2806967" y="584200"/>
            <a:ext cx="6578066" cy="707886"/>
          </a:xfrm>
          <a:prstGeom prst="rect">
            <a:avLst/>
          </a:prstGeom>
          <a:noFill/>
        </p:spPr>
        <p:txBody>
          <a:bodyPr wrap="square" rtlCol="0">
            <a:spAutoFit/>
          </a:bodyPr>
          <a:lstStyle/>
          <a:p>
            <a:pPr algn="ctr"/>
            <a:r>
              <a:rPr lang="en-US" sz="4000" b="1" dirty="0">
                <a:latin typeface="+mj-lt"/>
                <a:cs typeface="Space Grotesk" pitchFamily="2" charset="0"/>
              </a:rPr>
              <a:t>Fresh Collections</a:t>
            </a:r>
            <a:endParaRPr lang="en-US" sz="4000" b="1" dirty="0">
              <a:latin typeface="+mj-lt"/>
              <a:cs typeface="Space Grotesk"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5" name="TextBox 24"/>
          <p:cNvSpPr txBox="1"/>
          <p:nvPr/>
        </p:nvSpPr>
        <p:spPr>
          <a:xfrm>
            <a:off x="636677" y="2705854"/>
            <a:ext cx="6600417" cy="1446550"/>
          </a:xfrm>
          <a:prstGeom prst="rect">
            <a:avLst/>
          </a:prstGeom>
          <a:noFill/>
        </p:spPr>
        <p:txBody>
          <a:bodyPr wrap="square" rtlCol="0">
            <a:spAutoFit/>
          </a:bodyPr>
          <a:lstStyle>
            <a:defPPr>
              <a:defRPr lang="en-US"/>
            </a:defPPr>
            <a:lvl1pPr>
              <a:defRPr sz="4000">
                <a:solidFill>
                  <a:srgbClr val="120F23"/>
                </a:solidFill>
                <a:latin typeface="Archivo SemiBold" pitchFamily="2" charset="0"/>
                <a:cs typeface="Archivo SemiBold" pitchFamily="2" charset="0"/>
              </a:defRPr>
            </a:lvl1pPr>
          </a:lstStyle>
          <a:p>
            <a:r>
              <a:rPr lang="en-US" sz="8800" b="1" dirty="0">
                <a:latin typeface="+mj-lt"/>
              </a:rPr>
              <a:t>Thank You !</a:t>
            </a:r>
            <a:endParaRPr lang="en-US" sz="8800" b="1" dirty="0">
              <a:latin typeface="+mj-lt"/>
            </a:endParaRPr>
          </a:p>
        </p:txBody>
      </p:sp>
      <p:pic>
        <p:nvPicPr>
          <p:cNvPr id="22" name="Picture Placeholder 21" descr="A picture containing logo&#10;&#10;Description automatically generated"/>
          <p:cNvPicPr>
            <a:picLocks noGrp="1" noChangeAspect="1"/>
          </p:cNvPicPr>
          <p:nvPr>
            <p:ph type="pic" sz="quarter" idx="13"/>
          </p:nvPr>
        </p:nvPicPr>
        <p:blipFill>
          <a:blip r:embed="rId1">
            <a:extLst>
              <a:ext uri="{28A0092B-C50C-407E-A947-70E740481C1C}">
                <a14:useLocalDpi xmlns:a14="http://schemas.microsoft.com/office/drawing/2010/main" val="0"/>
              </a:ext>
            </a:extLst>
          </a:blip>
          <a:srcRect l="17316" r="17316"/>
          <a:stretch>
            <a:fillRect/>
          </a:stretch>
        </p:blipFill>
        <p:spPr/>
      </p:pic>
      <p:pic>
        <p:nvPicPr>
          <p:cNvPr id="24" name="Picture Placeholder 23" descr="A picture containing text&#10;&#10;Description automatically generated"/>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l="17316" r="17316"/>
          <a:stretch>
            <a:fillRect/>
          </a:stretch>
        </p:blipFill>
        <p:spPr/>
      </p:pic>
      <p:pic>
        <p:nvPicPr>
          <p:cNvPr id="20" name="Picture Placeholder 19"/>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17276" r="17276"/>
          <a:stretch>
            <a:fillRect/>
          </a:stretch>
        </p:blipFill>
        <p:spPr/>
      </p:pic>
      <p:pic>
        <p:nvPicPr>
          <p:cNvPr id="18" name="Picture Placeholder 17"/>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17295" r="17295"/>
          <a:stretch>
            <a:fillRect/>
          </a:stretch>
        </p:blipFill>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NFT 1">
      <a:dk1>
        <a:sysClr val="windowText" lastClr="000000"/>
      </a:dk1>
      <a:lt1>
        <a:sysClr val="window" lastClr="FFFFFF"/>
      </a:lt1>
      <a:dk2>
        <a:srgbClr val="44546A"/>
      </a:dk2>
      <a:lt2>
        <a:srgbClr val="E7E6E6"/>
      </a:lt2>
      <a:accent1>
        <a:srgbClr val="F8D230"/>
      </a:accent1>
      <a:accent2>
        <a:srgbClr val="F08E35"/>
      </a:accent2>
      <a:accent3>
        <a:srgbClr val="EC5157"/>
      </a:accent3>
      <a:accent4>
        <a:srgbClr val="FF18BD"/>
      </a:accent4>
      <a:accent5>
        <a:srgbClr val="1A4BFF"/>
      </a:accent5>
      <a:accent6>
        <a:srgbClr val="62D8F9"/>
      </a:accent6>
      <a:hlink>
        <a:srgbClr val="0563C1"/>
      </a:hlink>
      <a:folHlink>
        <a:srgbClr val="954F72"/>
      </a:folHlink>
    </a:clrScheme>
    <a:fontScheme name="Custom 33">
      <a:majorFont>
        <a:latin typeface="Archivo"/>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2331</Words>
  <Application>WPS Presentation</Application>
  <PresentationFormat>Widescreen</PresentationFormat>
  <Paragraphs>74</Paragraphs>
  <Slides>7</Slides>
  <Notes>0</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7</vt:i4>
      </vt:variant>
    </vt:vector>
  </HeadingPairs>
  <TitlesOfParts>
    <vt:vector size="26" baseType="lpstr">
      <vt:lpstr>Arial</vt:lpstr>
      <vt:lpstr>SimSun</vt:lpstr>
      <vt:lpstr>Wingdings</vt:lpstr>
      <vt:lpstr>Open Sans</vt:lpstr>
      <vt:lpstr>Sora</vt:lpstr>
      <vt:lpstr>Segoe Print</vt:lpstr>
      <vt:lpstr>Archivo SemiBold</vt:lpstr>
      <vt:lpstr>Archivo Light</vt:lpstr>
      <vt:lpstr>Space Grotesk</vt:lpstr>
      <vt:lpstr>Roboto</vt:lpstr>
      <vt:lpstr>Wide Latin</vt:lpstr>
      <vt:lpstr>Inter SemiBold</vt:lpstr>
      <vt:lpstr>MV Boli</vt:lpstr>
      <vt:lpstr>Poppins</vt:lpstr>
      <vt:lpstr>Microsoft YaHei</vt:lpstr>
      <vt:lpstr>Arial Unicode MS</vt:lpstr>
      <vt:lpstr>Archivo</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Zabid</dc:creator>
  <cp:lastModifiedBy>LENOVO</cp:lastModifiedBy>
  <cp:revision>31</cp:revision>
  <dcterms:created xsi:type="dcterms:W3CDTF">2022-04-18T04:40:00Z</dcterms:created>
  <dcterms:modified xsi:type="dcterms:W3CDTF">2023-03-23T10:26:32Z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B93DD4920EE54BC19605A7CB3D4574BD</vt:lpwstr>
  </property>
  <property fmtid="{D5CDD505-2E9C-101B-9397-08002B2CF9AE}" pid="3" name="KSOProductBuildVer">
    <vt:lpwstr>1033-11.2.0.11486</vt:lpwstr>
  </property>
</Properties>
</file>

<file path=docProps/thumbnail.jpeg>
</file>